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64C8-21B8-A64D-9D53-28DCC2236AD0}" type="datetimeFigureOut">
              <a:rPr lang="en-US" smtClean="0"/>
              <a:t>4/2/11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A90A2-4E73-E74B-80A3-2C3FAE568CE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 John 2:18-20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Antichrist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Hopefully This Won’t Get Weird</a:t>
            </a:r>
            <a:endParaRPr lang="en-US" dirty="0"/>
          </a:p>
        </p:txBody>
      </p:sp>
      <p:pic>
        <p:nvPicPr>
          <p:cNvPr id="7" name="Content Placeholder 6" descr="funnuzzi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9488" r="-9488"/>
          <a:stretch>
            <a:fillRect/>
          </a:stretch>
        </p:blipFill>
        <p:spPr/>
      </p:pic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We’re going to talk about the end times, false believers (&amp; loss of salvation) as well as charismatic theology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>
                <a:sym typeface="Wingdings"/>
              </a:rPr>
              <a:t></a:t>
            </a:r>
            <a:r>
              <a:rPr lang="en-US" dirty="0" smtClean="0">
                <a:sym typeface="Wingdings"/>
              </a:rPr>
              <a:t> my best friend and 2 of his kids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Last Hour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 the “Last Hour” have the same tension for believers as it does for non-believers?</a:t>
            </a:r>
          </a:p>
          <a:p>
            <a:r>
              <a:rPr lang="en-US" dirty="0" smtClean="0"/>
              <a:t>What is the literary significance of the distinction between last time, last days and last hour?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Antichrist &amp; Antichrists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there significance to John being the only author that uses the term antichrist?</a:t>
            </a:r>
          </a:p>
          <a:p>
            <a:r>
              <a:rPr lang="en-US" dirty="0" smtClean="0"/>
              <a:t>What is the significance of the spirit of the antichrist verses the person of the antichrist?</a:t>
            </a:r>
          </a:p>
          <a:p>
            <a:r>
              <a:rPr lang="en-US" dirty="0" smtClean="0"/>
              <a:t>Should we be surprised by this spirit?</a:t>
            </a:r>
          </a:p>
          <a:p>
            <a:r>
              <a:rPr lang="en-US" dirty="0" smtClean="0"/>
              <a:t>How are we called to respond to this spirit?</a:t>
            </a:r>
          </a:p>
          <a:p>
            <a:r>
              <a:rPr lang="en-US" dirty="0" smtClean="0"/>
              <a:t>What does knowing the characteristics of the antichrist help us to do as thinking believers?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Exodus of the Antichrists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benefit to the body of the antichrists leaving?</a:t>
            </a:r>
          </a:p>
          <a:p>
            <a:r>
              <a:rPr lang="en-US" dirty="0" smtClean="0"/>
              <a:t>How did the culture of spirituality impact evangelism?</a:t>
            </a:r>
          </a:p>
          <a:p>
            <a:r>
              <a:rPr lang="en-US" dirty="0" smtClean="0"/>
              <a:t>How did it impact the cultivation of antichrists and their attitude?</a:t>
            </a:r>
          </a:p>
          <a:p>
            <a:r>
              <a:rPr lang="en-US" dirty="0" smtClean="0"/>
              <a:t>How does the leaving of the antichrists tie in with eternal security, if at all?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Anointing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“Don’t touch God’s anointed,” applies to whom?</a:t>
            </a:r>
          </a:p>
          <a:p>
            <a:r>
              <a:rPr lang="en-US" dirty="0" smtClean="0"/>
              <a:t>How is the believer anointed?</a:t>
            </a:r>
          </a:p>
          <a:p>
            <a:r>
              <a:rPr lang="en-US" dirty="0" smtClean="0"/>
              <a:t>What hope does this anointing bring?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237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 John 2:18-20</vt:lpstr>
      <vt:lpstr>Hopefully This Won’t Get Weird</vt:lpstr>
      <vt:lpstr>The Last Hour</vt:lpstr>
      <vt:lpstr>The Antichrist &amp; Antichrists</vt:lpstr>
      <vt:lpstr>The Exodus of the Antichrists</vt:lpstr>
      <vt:lpstr>An Anointing</vt:lpstr>
    </vt:vector>
  </TitlesOfParts>
  <Company>RPDRND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 Peterman</dc:creator>
  <cp:lastModifiedBy>Randy Peterman</cp:lastModifiedBy>
  <cp:revision>6</cp:revision>
  <dcterms:created xsi:type="dcterms:W3CDTF">2011-04-03T02:45:50Z</dcterms:created>
  <dcterms:modified xsi:type="dcterms:W3CDTF">2011-04-03T13:09:04Z</dcterms:modified>
</cp:coreProperties>
</file>