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sldIdLst>
    <p:sldId id="256" r:id="rId2"/>
    <p:sldId id="257" r:id="rId3"/>
    <p:sldId id="259" r:id="rId4"/>
    <p:sldId id="258"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0"/>
    <p:restoredTop sz="94595"/>
  </p:normalViewPr>
  <p:slideViewPr>
    <p:cSldViewPr snapToGrid="0" snapToObjects="1">
      <p:cViewPr varScale="1">
        <p:scale>
          <a:sx n="88" d="100"/>
          <a:sy n="88" d="100"/>
        </p:scale>
        <p:origin x="216" y="3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7CB4C7-7C1A-764A-B83C-0A8F43C96BE6}" type="doc">
      <dgm:prSet loTypeId="urn:microsoft.com/office/officeart/2005/8/layout/hList6" loCatId="" qsTypeId="urn:microsoft.com/office/officeart/2005/8/quickstyle/simple4" qsCatId="simple" csTypeId="urn:microsoft.com/office/officeart/2005/8/colors/accent1_2" csCatId="accent1" phldr="1"/>
      <dgm:spPr/>
      <dgm:t>
        <a:bodyPr/>
        <a:lstStyle/>
        <a:p>
          <a:endParaRPr lang="en-US"/>
        </a:p>
      </dgm:t>
    </dgm:pt>
    <dgm:pt modelId="{179C1129-CD23-0440-B39E-9F87D84DF576}">
      <dgm:prSet phldrT="[Text]"/>
      <dgm:spPr>
        <a:solidFill>
          <a:srgbClr val="C00000"/>
        </a:solidFill>
        <a:ln w="12700">
          <a:solidFill>
            <a:schemeClr val="tx1"/>
          </a:solidFill>
        </a:ln>
      </dgm:spPr>
      <dgm:t>
        <a:bodyPr/>
        <a:lstStyle/>
        <a:p>
          <a:r>
            <a:rPr lang="en-US"/>
            <a:t>Planting:</a:t>
          </a:r>
          <a:br>
            <a:rPr lang="en-US"/>
          </a:br>
          <a:r>
            <a:rPr lang="en-US"/>
            <a:t>Unsaved</a:t>
          </a:r>
        </a:p>
      </dgm:t>
    </dgm:pt>
    <dgm:pt modelId="{CDBCC108-7C47-274F-9181-09E4A7ECD2F6}" type="parTrans" cxnId="{0EB0950F-CA7D-0041-88AE-200156C7FC28}">
      <dgm:prSet/>
      <dgm:spPr/>
      <dgm:t>
        <a:bodyPr/>
        <a:lstStyle/>
        <a:p>
          <a:endParaRPr lang="en-US"/>
        </a:p>
      </dgm:t>
    </dgm:pt>
    <dgm:pt modelId="{28747057-C5B8-474E-8B9A-D716A01556CA}" type="sibTrans" cxnId="{0EB0950F-CA7D-0041-88AE-200156C7FC28}">
      <dgm:prSet/>
      <dgm:spPr/>
      <dgm:t>
        <a:bodyPr/>
        <a:lstStyle/>
        <a:p>
          <a:endParaRPr lang="en-US"/>
        </a:p>
      </dgm:t>
    </dgm:pt>
    <dgm:pt modelId="{7BBB8A41-DF0F-AE49-BBD1-ABC0F1C2FFBE}">
      <dgm:prSet phldrT="[Text]"/>
      <dgm:spPr>
        <a:solidFill>
          <a:srgbClr val="C00000"/>
        </a:solidFill>
        <a:ln w="12700">
          <a:solidFill>
            <a:schemeClr val="tx1"/>
          </a:solidFill>
        </a:ln>
      </dgm:spPr>
      <dgm:t>
        <a:bodyPr/>
        <a:lstStyle/>
        <a:p>
          <a:r>
            <a:rPr lang="en-US"/>
            <a:t>Preach the gospel</a:t>
          </a:r>
        </a:p>
      </dgm:t>
    </dgm:pt>
    <dgm:pt modelId="{C78627C3-01C1-5F4B-9815-4310124AF062}" type="parTrans" cxnId="{1CF51C11-1036-414B-BE19-8922586BB942}">
      <dgm:prSet/>
      <dgm:spPr/>
      <dgm:t>
        <a:bodyPr/>
        <a:lstStyle/>
        <a:p>
          <a:endParaRPr lang="en-US"/>
        </a:p>
      </dgm:t>
    </dgm:pt>
    <dgm:pt modelId="{6DE8083A-DC3E-304E-AE1E-EECC9B480882}" type="sibTrans" cxnId="{1CF51C11-1036-414B-BE19-8922586BB942}">
      <dgm:prSet/>
      <dgm:spPr/>
      <dgm:t>
        <a:bodyPr/>
        <a:lstStyle/>
        <a:p>
          <a:endParaRPr lang="en-US"/>
        </a:p>
      </dgm:t>
    </dgm:pt>
    <dgm:pt modelId="{00F94300-9F43-CC43-A37A-380EBC734A39}">
      <dgm:prSet phldrT="[Text]"/>
      <dgm:spPr>
        <a:solidFill>
          <a:srgbClr val="C00000"/>
        </a:solidFill>
        <a:ln w="12700">
          <a:solidFill>
            <a:schemeClr val="tx1"/>
          </a:solidFill>
        </a:ln>
      </dgm:spPr>
      <dgm:t>
        <a:bodyPr/>
        <a:lstStyle/>
        <a:p>
          <a:r>
            <a:rPr lang="en-US"/>
            <a:t>Hold accountable for sin</a:t>
          </a:r>
        </a:p>
      </dgm:t>
    </dgm:pt>
    <dgm:pt modelId="{62C76027-8776-A543-8EBF-31F49F9FFB00}" type="parTrans" cxnId="{9532FDE7-D6E9-E446-9B27-4E1EA9C3B867}">
      <dgm:prSet/>
      <dgm:spPr/>
      <dgm:t>
        <a:bodyPr/>
        <a:lstStyle/>
        <a:p>
          <a:endParaRPr lang="en-US"/>
        </a:p>
      </dgm:t>
    </dgm:pt>
    <dgm:pt modelId="{A572D59A-6A3A-064B-A037-2DCE5BC1822C}" type="sibTrans" cxnId="{9532FDE7-D6E9-E446-9B27-4E1EA9C3B867}">
      <dgm:prSet/>
      <dgm:spPr/>
      <dgm:t>
        <a:bodyPr/>
        <a:lstStyle/>
        <a:p>
          <a:endParaRPr lang="en-US"/>
        </a:p>
      </dgm:t>
    </dgm:pt>
    <dgm:pt modelId="{D0AF8F6C-8D8E-A04C-B9C8-9FBD4BF879DD}">
      <dgm:prSet phldrT="[Text]"/>
      <dgm:spPr>
        <a:solidFill>
          <a:srgbClr val="FFFF00"/>
        </a:solidFill>
        <a:ln w="12700">
          <a:solidFill>
            <a:schemeClr val="tx1"/>
          </a:solidFill>
        </a:ln>
      </dgm:spPr>
      <dgm:t>
        <a:bodyPr/>
        <a:lstStyle/>
        <a:p>
          <a:r>
            <a:rPr lang="en-US">
              <a:solidFill>
                <a:schemeClr val="tx1"/>
              </a:solidFill>
            </a:rPr>
            <a:t>Watering:</a:t>
          </a:r>
          <a:br>
            <a:rPr lang="en-US">
              <a:solidFill>
                <a:schemeClr val="tx1"/>
              </a:solidFill>
            </a:rPr>
          </a:br>
          <a:r>
            <a:rPr lang="en-US">
              <a:solidFill>
                <a:schemeClr val="tx1"/>
              </a:solidFill>
            </a:rPr>
            <a:t>Carnal</a:t>
          </a:r>
        </a:p>
      </dgm:t>
    </dgm:pt>
    <dgm:pt modelId="{74E647D9-D047-0742-8A3E-14360F0E9579}" type="parTrans" cxnId="{4F1BB1D5-28C4-EF4F-92D7-10BBE7A21099}">
      <dgm:prSet/>
      <dgm:spPr/>
      <dgm:t>
        <a:bodyPr/>
        <a:lstStyle/>
        <a:p>
          <a:endParaRPr lang="en-US"/>
        </a:p>
      </dgm:t>
    </dgm:pt>
    <dgm:pt modelId="{521A22F4-8F47-3B49-96C8-31AAFFA648A2}" type="sibTrans" cxnId="{4F1BB1D5-28C4-EF4F-92D7-10BBE7A21099}">
      <dgm:prSet/>
      <dgm:spPr/>
      <dgm:t>
        <a:bodyPr/>
        <a:lstStyle/>
        <a:p>
          <a:endParaRPr lang="en-US"/>
        </a:p>
      </dgm:t>
    </dgm:pt>
    <dgm:pt modelId="{A4FCBC90-063F-CE43-B1CB-12CDF969BEA5}">
      <dgm:prSet phldrT="[Text]"/>
      <dgm:spPr>
        <a:solidFill>
          <a:srgbClr val="FFFF00"/>
        </a:solidFill>
        <a:ln w="12700">
          <a:solidFill>
            <a:schemeClr val="tx1"/>
          </a:solidFill>
        </a:ln>
      </dgm:spPr>
      <dgm:t>
        <a:bodyPr/>
        <a:lstStyle/>
        <a:p>
          <a:r>
            <a:rPr lang="en-US">
              <a:solidFill>
                <a:schemeClr val="tx1"/>
              </a:solidFill>
            </a:rPr>
            <a:t>Come along side &amp; restore [Gal 6:1]</a:t>
          </a:r>
        </a:p>
      </dgm:t>
    </dgm:pt>
    <dgm:pt modelId="{4445CEA3-B943-B845-8D1C-D0B135C2D755}" type="parTrans" cxnId="{5760C56F-A226-784A-8917-94CAA06E6CEC}">
      <dgm:prSet/>
      <dgm:spPr/>
      <dgm:t>
        <a:bodyPr/>
        <a:lstStyle/>
        <a:p>
          <a:endParaRPr lang="en-US"/>
        </a:p>
      </dgm:t>
    </dgm:pt>
    <dgm:pt modelId="{A77FC5EE-D580-3245-8721-A5D50F5DE3B8}" type="sibTrans" cxnId="{5760C56F-A226-784A-8917-94CAA06E6CEC}">
      <dgm:prSet/>
      <dgm:spPr/>
      <dgm:t>
        <a:bodyPr/>
        <a:lstStyle/>
        <a:p>
          <a:endParaRPr lang="en-US"/>
        </a:p>
      </dgm:t>
    </dgm:pt>
    <dgm:pt modelId="{B966494E-1A7E-7E41-B31F-7800C4436032}">
      <dgm:prSet phldrT="[Text]"/>
      <dgm:spPr>
        <a:solidFill>
          <a:srgbClr val="FFFF00"/>
        </a:solidFill>
        <a:ln w="12700">
          <a:solidFill>
            <a:schemeClr val="tx1"/>
          </a:solidFill>
        </a:ln>
      </dgm:spPr>
      <dgm:t>
        <a:bodyPr/>
        <a:lstStyle/>
        <a:p>
          <a:r>
            <a:rPr lang="en-US">
              <a:solidFill>
                <a:schemeClr val="tx1"/>
              </a:solidFill>
            </a:rPr>
            <a:t>Remind</a:t>
          </a:r>
          <a:r>
            <a:rPr lang="en-US" baseline="0">
              <a:solidFill>
                <a:schemeClr val="tx1"/>
              </a:solidFill>
            </a:rPr>
            <a:t> them of who they are in Christ</a:t>
          </a:r>
          <a:endParaRPr lang="en-US">
            <a:solidFill>
              <a:schemeClr val="tx1"/>
            </a:solidFill>
          </a:endParaRPr>
        </a:p>
      </dgm:t>
    </dgm:pt>
    <dgm:pt modelId="{ADBE6AAC-C3AD-6341-9CC9-81B6BF4E9E4A}" type="parTrans" cxnId="{05C17E0E-B53E-BA4F-82F5-97C9D0783F33}">
      <dgm:prSet/>
      <dgm:spPr/>
      <dgm:t>
        <a:bodyPr/>
        <a:lstStyle/>
        <a:p>
          <a:endParaRPr lang="en-US"/>
        </a:p>
      </dgm:t>
    </dgm:pt>
    <dgm:pt modelId="{D948B385-13CF-7347-8173-F64D2F10C081}" type="sibTrans" cxnId="{05C17E0E-B53E-BA4F-82F5-97C9D0783F33}">
      <dgm:prSet/>
      <dgm:spPr/>
      <dgm:t>
        <a:bodyPr/>
        <a:lstStyle/>
        <a:p>
          <a:endParaRPr lang="en-US"/>
        </a:p>
      </dgm:t>
    </dgm:pt>
    <dgm:pt modelId="{8C861443-1DA8-034D-908A-C566187A2600}">
      <dgm:prSet phldrT="[Text]"/>
      <dgm:spPr>
        <a:solidFill>
          <a:srgbClr val="00B050"/>
        </a:solidFill>
        <a:ln w="12700">
          <a:solidFill>
            <a:schemeClr val="tx1"/>
          </a:solidFill>
        </a:ln>
      </dgm:spPr>
      <dgm:t>
        <a:bodyPr/>
        <a:lstStyle/>
        <a:p>
          <a:r>
            <a:rPr lang="en-US">
              <a:solidFill>
                <a:schemeClr val="tx1"/>
              </a:solidFill>
            </a:rPr>
            <a:t>Watering:</a:t>
          </a:r>
          <a:br>
            <a:rPr lang="en-US">
              <a:solidFill>
                <a:schemeClr val="tx1"/>
              </a:solidFill>
            </a:rPr>
          </a:br>
          <a:r>
            <a:rPr lang="en-US">
              <a:solidFill>
                <a:schemeClr val="tx1"/>
              </a:solidFill>
            </a:rPr>
            <a:t>Abiding</a:t>
          </a:r>
        </a:p>
      </dgm:t>
    </dgm:pt>
    <dgm:pt modelId="{FC99D1D1-8C14-D84C-AC1C-5FDC48A6EC9E}" type="parTrans" cxnId="{D4B248A8-ED13-B74F-A115-6F5CEEC5E7D6}">
      <dgm:prSet/>
      <dgm:spPr/>
      <dgm:t>
        <a:bodyPr/>
        <a:lstStyle/>
        <a:p>
          <a:endParaRPr lang="en-US"/>
        </a:p>
      </dgm:t>
    </dgm:pt>
    <dgm:pt modelId="{511E79A9-580E-9149-842E-589C927A5F4C}" type="sibTrans" cxnId="{D4B248A8-ED13-B74F-A115-6F5CEEC5E7D6}">
      <dgm:prSet/>
      <dgm:spPr/>
      <dgm:t>
        <a:bodyPr/>
        <a:lstStyle/>
        <a:p>
          <a:endParaRPr lang="en-US"/>
        </a:p>
      </dgm:t>
    </dgm:pt>
    <dgm:pt modelId="{64107EE6-82C3-F649-8F28-D20B2F5C8B1D}">
      <dgm:prSet phldrT="[Text]"/>
      <dgm:spPr>
        <a:solidFill>
          <a:srgbClr val="00B050"/>
        </a:solidFill>
        <a:ln w="12700">
          <a:solidFill>
            <a:schemeClr val="tx1"/>
          </a:solidFill>
        </a:ln>
      </dgm:spPr>
      <dgm:t>
        <a:bodyPr/>
        <a:lstStyle/>
        <a:p>
          <a:r>
            <a:rPr lang="en-US">
              <a:solidFill>
                <a:schemeClr val="tx1"/>
              </a:solidFill>
            </a:rPr>
            <a:t>Discern</a:t>
          </a:r>
          <a:r>
            <a:rPr lang="en-US" baseline="0">
              <a:solidFill>
                <a:schemeClr val="tx1"/>
              </a:solidFill>
            </a:rPr>
            <a:t> place in growth to feed or encourage. Giving milk or meat depending on the stage of growth</a:t>
          </a:r>
        </a:p>
      </dgm:t>
    </dgm:pt>
    <dgm:pt modelId="{786F76DA-E632-CA46-82CA-2EEDADCECF98}" type="parTrans" cxnId="{2BB963F0-4926-2449-BC3A-CFDC30AD9224}">
      <dgm:prSet/>
      <dgm:spPr/>
      <dgm:t>
        <a:bodyPr/>
        <a:lstStyle/>
        <a:p>
          <a:endParaRPr lang="en-US"/>
        </a:p>
      </dgm:t>
    </dgm:pt>
    <dgm:pt modelId="{BD4944F7-A196-B842-B2B8-7F8B4FAD7887}" type="sibTrans" cxnId="{2BB963F0-4926-2449-BC3A-CFDC30AD9224}">
      <dgm:prSet/>
      <dgm:spPr/>
      <dgm:t>
        <a:bodyPr/>
        <a:lstStyle/>
        <a:p>
          <a:endParaRPr lang="en-US"/>
        </a:p>
      </dgm:t>
    </dgm:pt>
    <dgm:pt modelId="{B1A6F98E-3C29-1C41-907B-9AED232702F9}">
      <dgm:prSet phldrT="[Text]"/>
      <dgm:spPr>
        <a:solidFill>
          <a:srgbClr val="00B050"/>
        </a:solidFill>
        <a:ln w="12700">
          <a:solidFill>
            <a:schemeClr val="tx1"/>
          </a:solidFill>
        </a:ln>
      </dgm:spPr>
      <dgm:t>
        <a:bodyPr/>
        <a:lstStyle/>
        <a:p>
          <a:endParaRPr lang="en-US">
            <a:solidFill>
              <a:schemeClr val="tx1"/>
            </a:solidFill>
          </a:endParaRPr>
        </a:p>
      </dgm:t>
    </dgm:pt>
    <dgm:pt modelId="{64AD614A-E4C5-0343-9620-B917564241B0}" type="parTrans" cxnId="{D747C80C-DCB5-2D43-968B-B11402F32515}">
      <dgm:prSet/>
      <dgm:spPr/>
      <dgm:t>
        <a:bodyPr/>
        <a:lstStyle/>
        <a:p>
          <a:endParaRPr lang="en-US"/>
        </a:p>
      </dgm:t>
    </dgm:pt>
    <dgm:pt modelId="{4CFEC39D-6E10-764F-A77A-62FA48D3DE94}" type="sibTrans" cxnId="{D747C80C-DCB5-2D43-968B-B11402F32515}">
      <dgm:prSet/>
      <dgm:spPr/>
      <dgm:t>
        <a:bodyPr/>
        <a:lstStyle/>
        <a:p>
          <a:endParaRPr lang="en-US"/>
        </a:p>
      </dgm:t>
    </dgm:pt>
    <dgm:pt modelId="{FC26984B-0ECD-8B4D-ABF0-72B887F48657}" type="pres">
      <dgm:prSet presAssocID="{B57CB4C7-7C1A-764A-B83C-0A8F43C96BE6}" presName="Name0" presStyleCnt="0">
        <dgm:presLayoutVars>
          <dgm:dir/>
          <dgm:resizeHandles val="exact"/>
        </dgm:presLayoutVars>
      </dgm:prSet>
      <dgm:spPr/>
      <dgm:t>
        <a:bodyPr/>
        <a:lstStyle/>
        <a:p>
          <a:endParaRPr lang="en-US"/>
        </a:p>
      </dgm:t>
    </dgm:pt>
    <dgm:pt modelId="{DF17D1EE-FF9E-BF42-A384-9482179C3B2F}" type="pres">
      <dgm:prSet presAssocID="{179C1129-CD23-0440-B39E-9F87D84DF576}" presName="node" presStyleLbl="node1" presStyleIdx="0" presStyleCnt="3">
        <dgm:presLayoutVars>
          <dgm:bulletEnabled val="1"/>
        </dgm:presLayoutVars>
      </dgm:prSet>
      <dgm:spPr/>
      <dgm:t>
        <a:bodyPr/>
        <a:lstStyle/>
        <a:p>
          <a:endParaRPr lang="en-US"/>
        </a:p>
      </dgm:t>
    </dgm:pt>
    <dgm:pt modelId="{F8CEFFFD-6662-2449-B84F-4D12D1091E07}" type="pres">
      <dgm:prSet presAssocID="{28747057-C5B8-474E-8B9A-D716A01556CA}" presName="sibTrans" presStyleCnt="0"/>
      <dgm:spPr/>
    </dgm:pt>
    <dgm:pt modelId="{2D532692-101C-594E-B059-08AA373981B3}" type="pres">
      <dgm:prSet presAssocID="{D0AF8F6C-8D8E-A04C-B9C8-9FBD4BF879DD}" presName="node" presStyleLbl="node1" presStyleIdx="1" presStyleCnt="3">
        <dgm:presLayoutVars>
          <dgm:bulletEnabled val="1"/>
        </dgm:presLayoutVars>
      </dgm:prSet>
      <dgm:spPr/>
      <dgm:t>
        <a:bodyPr/>
        <a:lstStyle/>
        <a:p>
          <a:endParaRPr lang="en-US"/>
        </a:p>
      </dgm:t>
    </dgm:pt>
    <dgm:pt modelId="{A1872671-58D4-C94A-B821-9E3570FCD828}" type="pres">
      <dgm:prSet presAssocID="{521A22F4-8F47-3B49-96C8-31AAFFA648A2}" presName="sibTrans" presStyleCnt="0"/>
      <dgm:spPr/>
    </dgm:pt>
    <dgm:pt modelId="{DA67423E-65C0-3C4D-96FC-06E4D2D48EA1}" type="pres">
      <dgm:prSet presAssocID="{8C861443-1DA8-034D-908A-C566187A2600}" presName="node" presStyleLbl="node1" presStyleIdx="2" presStyleCnt="3">
        <dgm:presLayoutVars>
          <dgm:bulletEnabled val="1"/>
        </dgm:presLayoutVars>
      </dgm:prSet>
      <dgm:spPr/>
      <dgm:t>
        <a:bodyPr/>
        <a:lstStyle/>
        <a:p>
          <a:endParaRPr lang="en-US"/>
        </a:p>
      </dgm:t>
    </dgm:pt>
  </dgm:ptLst>
  <dgm:cxnLst>
    <dgm:cxn modelId="{90D115BD-CEDB-BD49-99B9-12737271AA8E}" type="presOf" srcId="{7BBB8A41-DF0F-AE49-BBD1-ABC0F1C2FFBE}" destId="{DF17D1EE-FF9E-BF42-A384-9482179C3B2F}" srcOrd="0" destOrd="1" presId="urn:microsoft.com/office/officeart/2005/8/layout/hList6"/>
    <dgm:cxn modelId="{5760C56F-A226-784A-8917-94CAA06E6CEC}" srcId="{D0AF8F6C-8D8E-A04C-B9C8-9FBD4BF879DD}" destId="{A4FCBC90-063F-CE43-B1CB-12CDF969BEA5}" srcOrd="0" destOrd="0" parTransId="{4445CEA3-B943-B845-8D1C-D0B135C2D755}" sibTransId="{A77FC5EE-D580-3245-8721-A5D50F5DE3B8}"/>
    <dgm:cxn modelId="{0EB0950F-CA7D-0041-88AE-200156C7FC28}" srcId="{B57CB4C7-7C1A-764A-B83C-0A8F43C96BE6}" destId="{179C1129-CD23-0440-B39E-9F87D84DF576}" srcOrd="0" destOrd="0" parTransId="{CDBCC108-7C47-274F-9181-09E4A7ECD2F6}" sibTransId="{28747057-C5B8-474E-8B9A-D716A01556CA}"/>
    <dgm:cxn modelId="{2BB963F0-4926-2449-BC3A-CFDC30AD9224}" srcId="{8C861443-1DA8-034D-908A-C566187A2600}" destId="{64107EE6-82C3-F649-8F28-D20B2F5C8B1D}" srcOrd="0" destOrd="0" parTransId="{786F76DA-E632-CA46-82CA-2EEDADCECF98}" sibTransId="{BD4944F7-A196-B842-B2B8-7F8B4FAD7887}"/>
    <dgm:cxn modelId="{84DE5B91-86EB-574D-9844-525D7EF6B891}" type="presOf" srcId="{B57CB4C7-7C1A-764A-B83C-0A8F43C96BE6}" destId="{FC26984B-0ECD-8B4D-ABF0-72B887F48657}" srcOrd="0" destOrd="0" presId="urn:microsoft.com/office/officeart/2005/8/layout/hList6"/>
    <dgm:cxn modelId="{3B07F1A3-5131-6E4E-B9D9-F7EAB0A3C12C}" type="presOf" srcId="{B1A6F98E-3C29-1C41-907B-9AED232702F9}" destId="{DA67423E-65C0-3C4D-96FC-06E4D2D48EA1}" srcOrd="0" destOrd="2" presId="urn:microsoft.com/office/officeart/2005/8/layout/hList6"/>
    <dgm:cxn modelId="{1E6F85A5-0B9C-8447-96FE-3AE288E66A3C}" type="presOf" srcId="{D0AF8F6C-8D8E-A04C-B9C8-9FBD4BF879DD}" destId="{2D532692-101C-594E-B059-08AA373981B3}" srcOrd="0" destOrd="0" presId="urn:microsoft.com/office/officeart/2005/8/layout/hList6"/>
    <dgm:cxn modelId="{4EBBBF11-58A4-1C4F-A4C9-21A7AF1F68C8}" type="presOf" srcId="{B966494E-1A7E-7E41-B31F-7800C4436032}" destId="{2D532692-101C-594E-B059-08AA373981B3}" srcOrd="0" destOrd="2" presId="urn:microsoft.com/office/officeart/2005/8/layout/hList6"/>
    <dgm:cxn modelId="{4ED6C286-9355-7A4F-90CB-53391F4E6B71}" type="presOf" srcId="{A4FCBC90-063F-CE43-B1CB-12CDF969BEA5}" destId="{2D532692-101C-594E-B059-08AA373981B3}" srcOrd="0" destOrd="1" presId="urn:microsoft.com/office/officeart/2005/8/layout/hList6"/>
    <dgm:cxn modelId="{F69357F2-1E9C-B14E-BE64-18C4A04C5D32}" type="presOf" srcId="{64107EE6-82C3-F649-8F28-D20B2F5C8B1D}" destId="{DA67423E-65C0-3C4D-96FC-06E4D2D48EA1}" srcOrd="0" destOrd="1" presId="urn:microsoft.com/office/officeart/2005/8/layout/hList6"/>
    <dgm:cxn modelId="{05C17E0E-B53E-BA4F-82F5-97C9D0783F33}" srcId="{D0AF8F6C-8D8E-A04C-B9C8-9FBD4BF879DD}" destId="{B966494E-1A7E-7E41-B31F-7800C4436032}" srcOrd="1" destOrd="0" parTransId="{ADBE6AAC-C3AD-6341-9CC9-81B6BF4E9E4A}" sibTransId="{D948B385-13CF-7347-8173-F64D2F10C081}"/>
    <dgm:cxn modelId="{0E0F1243-161D-644B-818C-249EFA8C4130}" type="presOf" srcId="{8C861443-1DA8-034D-908A-C566187A2600}" destId="{DA67423E-65C0-3C4D-96FC-06E4D2D48EA1}" srcOrd="0" destOrd="0" presId="urn:microsoft.com/office/officeart/2005/8/layout/hList6"/>
    <dgm:cxn modelId="{9532FDE7-D6E9-E446-9B27-4E1EA9C3B867}" srcId="{179C1129-CD23-0440-B39E-9F87D84DF576}" destId="{00F94300-9F43-CC43-A37A-380EBC734A39}" srcOrd="1" destOrd="0" parTransId="{62C76027-8776-A543-8EBF-31F49F9FFB00}" sibTransId="{A572D59A-6A3A-064B-A037-2DCE5BC1822C}"/>
    <dgm:cxn modelId="{4F1BB1D5-28C4-EF4F-92D7-10BBE7A21099}" srcId="{B57CB4C7-7C1A-764A-B83C-0A8F43C96BE6}" destId="{D0AF8F6C-8D8E-A04C-B9C8-9FBD4BF879DD}" srcOrd="1" destOrd="0" parTransId="{74E647D9-D047-0742-8A3E-14360F0E9579}" sibTransId="{521A22F4-8F47-3B49-96C8-31AAFFA648A2}"/>
    <dgm:cxn modelId="{D747C80C-DCB5-2D43-968B-B11402F32515}" srcId="{8C861443-1DA8-034D-908A-C566187A2600}" destId="{B1A6F98E-3C29-1C41-907B-9AED232702F9}" srcOrd="1" destOrd="0" parTransId="{64AD614A-E4C5-0343-9620-B917564241B0}" sibTransId="{4CFEC39D-6E10-764F-A77A-62FA48D3DE94}"/>
    <dgm:cxn modelId="{D4B248A8-ED13-B74F-A115-6F5CEEC5E7D6}" srcId="{B57CB4C7-7C1A-764A-B83C-0A8F43C96BE6}" destId="{8C861443-1DA8-034D-908A-C566187A2600}" srcOrd="2" destOrd="0" parTransId="{FC99D1D1-8C14-D84C-AC1C-5FDC48A6EC9E}" sibTransId="{511E79A9-580E-9149-842E-589C927A5F4C}"/>
    <dgm:cxn modelId="{1CF51C11-1036-414B-BE19-8922586BB942}" srcId="{179C1129-CD23-0440-B39E-9F87D84DF576}" destId="{7BBB8A41-DF0F-AE49-BBD1-ABC0F1C2FFBE}" srcOrd="0" destOrd="0" parTransId="{C78627C3-01C1-5F4B-9815-4310124AF062}" sibTransId="{6DE8083A-DC3E-304E-AE1E-EECC9B480882}"/>
    <dgm:cxn modelId="{FC194FD7-A024-DB4B-AC56-D8E62E355F7C}" type="presOf" srcId="{00F94300-9F43-CC43-A37A-380EBC734A39}" destId="{DF17D1EE-FF9E-BF42-A384-9482179C3B2F}" srcOrd="0" destOrd="2" presId="urn:microsoft.com/office/officeart/2005/8/layout/hList6"/>
    <dgm:cxn modelId="{3807A915-38CD-2F49-814B-DA1ADA7F9543}" type="presOf" srcId="{179C1129-CD23-0440-B39E-9F87D84DF576}" destId="{DF17D1EE-FF9E-BF42-A384-9482179C3B2F}" srcOrd="0" destOrd="0" presId="urn:microsoft.com/office/officeart/2005/8/layout/hList6"/>
    <dgm:cxn modelId="{755ED667-8082-1545-A5E8-78C9CE8E69A2}" type="presParOf" srcId="{FC26984B-0ECD-8B4D-ABF0-72B887F48657}" destId="{DF17D1EE-FF9E-BF42-A384-9482179C3B2F}" srcOrd="0" destOrd="0" presId="urn:microsoft.com/office/officeart/2005/8/layout/hList6"/>
    <dgm:cxn modelId="{1EDF80EA-04E6-F94C-9366-172910203DE8}" type="presParOf" srcId="{FC26984B-0ECD-8B4D-ABF0-72B887F48657}" destId="{F8CEFFFD-6662-2449-B84F-4D12D1091E07}" srcOrd="1" destOrd="0" presId="urn:microsoft.com/office/officeart/2005/8/layout/hList6"/>
    <dgm:cxn modelId="{CABF76FE-B32F-7749-8378-1B894A9F7D85}" type="presParOf" srcId="{FC26984B-0ECD-8B4D-ABF0-72B887F48657}" destId="{2D532692-101C-594E-B059-08AA373981B3}" srcOrd="2" destOrd="0" presId="urn:microsoft.com/office/officeart/2005/8/layout/hList6"/>
    <dgm:cxn modelId="{D4212EFC-D5FE-3942-90A8-C96E0AB0AB92}" type="presParOf" srcId="{FC26984B-0ECD-8B4D-ABF0-72B887F48657}" destId="{A1872671-58D4-C94A-B821-9E3570FCD828}" srcOrd="3" destOrd="0" presId="urn:microsoft.com/office/officeart/2005/8/layout/hList6"/>
    <dgm:cxn modelId="{C443468C-ED2D-F94E-8246-09D760B237C7}" type="presParOf" srcId="{FC26984B-0ECD-8B4D-ABF0-72B887F48657}" destId="{DA67423E-65C0-3C4D-96FC-06E4D2D48EA1}" srcOrd="4" destOrd="0" presId="urn:microsoft.com/office/officeart/2005/8/layout/hList6"/>
  </dgm:cxnLst>
  <dgm:bg>
    <a:effectLst>
      <a:outerShdw blurRad="50800" dist="38100" dir="2700000" algn="tl" rotWithShape="0">
        <a:prstClr val="black">
          <a:alpha val="40000"/>
        </a:prstClr>
      </a:outerShdw>
    </a:effect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17D1EE-FF9E-BF42-A384-9482179C3B2F}">
      <dsp:nvSpPr>
        <dsp:cNvPr id="0" name=""/>
        <dsp:cNvSpPr/>
      </dsp:nvSpPr>
      <dsp:spPr>
        <a:xfrm rot="16200000">
          <a:off x="-985832" y="987259"/>
          <a:ext cx="5683557" cy="3709038"/>
        </a:xfrm>
        <a:prstGeom prst="flowChartManualOperation">
          <a:avLst/>
        </a:prstGeom>
        <a:solidFill>
          <a:srgbClr val="C00000"/>
        </a:solidFill>
        <a:ln w="12700">
          <a:solidFill>
            <a:schemeClr val="tx1"/>
          </a:solidFill>
        </a:ln>
        <a:effectLst/>
      </dsp:spPr>
      <dsp:style>
        <a:lnRef idx="0">
          <a:scrgbClr r="0" g="0" b="0"/>
        </a:lnRef>
        <a:fillRef idx="3">
          <a:scrgbClr r="0" g="0" b="0"/>
        </a:fillRef>
        <a:effectRef idx="2">
          <a:scrgbClr r="0" g="0" b="0"/>
        </a:effectRef>
        <a:fontRef idx="minor">
          <a:schemeClr val="lt1"/>
        </a:fontRef>
      </dsp:style>
      <dsp:txBody>
        <a:bodyPr spcFirstLastPara="0" vert="horz" wrap="square" lIns="209550" tIns="0" rIns="211635" bIns="0" numCol="1" spcCol="1270" anchor="t" anchorCtr="0">
          <a:noAutofit/>
        </a:bodyPr>
        <a:lstStyle/>
        <a:p>
          <a:pPr lvl="0" algn="l" defTabSz="1466850">
            <a:lnSpc>
              <a:spcPct val="90000"/>
            </a:lnSpc>
            <a:spcBef>
              <a:spcPct val="0"/>
            </a:spcBef>
            <a:spcAft>
              <a:spcPct val="35000"/>
            </a:spcAft>
          </a:pPr>
          <a:r>
            <a:rPr lang="en-US" sz="3300" kern="1200"/>
            <a:t>Planting:</a:t>
          </a:r>
          <a:br>
            <a:rPr lang="en-US" sz="3300" kern="1200"/>
          </a:br>
          <a:r>
            <a:rPr lang="en-US" sz="3300" kern="1200"/>
            <a:t>Unsaved</a:t>
          </a:r>
        </a:p>
        <a:p>
          <a:pPr marL="228600" lvl="1" indent="-228600" algn="l" defTabSz="1155700">
            <a:lnSpc>
              <a:spcPct val="90000"/>
            </a:lnSpc>
            <a:spcBef>
              <a:spcPct val="0"/>
            </a:spcBef>
            <a:spcAft>
              <a:spcPct val="15000"/>
            </a:spcAft>
            <a:buChar char="••"/>
          </a:pPr>
          <a:r>
            <a:rPr lang="en-US" sz="2600" kern="1200"/>
            <a:t>Preach the gospel</a:t>
          </a:r>
        </a:p>
        <a:p>
          <a:pPr marL="228600" lvl="1" indent="-228600" algn="l" defTabSz="1155700">
            <a:lnSpc>
              <a:spcPct val="90000"/>
            </a:lnSpc>
            <a:spcBef>
              <a:spcPct val="0"/>
            </a:spcBef>
            <a:spcAft>
              <a:spcPct val="15000"/>
            </a:spcAft>
            <a:buChar char="••"/>
          </a:pPr>
          <a:r>
            <a:rPr lang="en-US" sz="2600" kern="1200"/>
            <a:t>Hold accountable for sin</a:t>
          </a:r>
        </a:p>
      </dsp:txBody>
      <dsp:txXfrm rot="5400000">
        <a:off x="1428" y="1136710"/>
        <a:ext cx="3709038" cy="3410135"/>
      </dsp:txXfrm>
    </dsp:sp>
    <dsp:sp modelId="{2D532692-101C-594E-B059-08AA373981B3}">
      <dsp:nvSpPr>
        <dsp:cNvPr id="0" name=""/>
        <dsp:cNvSpPr/>
      </dsp:nvSpPr>
      <dsp:spPr>
        <a:xfrm rot="16200000">
          <a:off x="3001382" y="987259"/>
          <a:ext cx="5683557" cy="3709038"/>
        </a:xfrm>
        <a:prstGeom prst="flowChartManualOperation">
          <a:avLst/>
        </a:prstGeom>
        <a:solidFill>
          <a:srgbClr val="FFFF00"/>
        </a:solidFill>
        <a:ln w="12700">
          <a:solidFill>
            <a:schemeClr val="tx1"/>
          </a:solidFill>
        </a:ln>
        <a:effectLst/>
      </dsp:spPr>
      <dsp:style>
        <a:lnRef idx="0">
          <a:scrgbClr r="0" g="0" b="0"/>
        </a:lnRef>
        <a:fillRef idx="3">
          <a:scrgbClr r="0" g="0" b="0"/>
        </a:fillRef>
        <a:effectRef idx="2">
          <a:scrgbClr r="0" g="0" b="0"/>
        </a:effectRef>
        <a:fontRef idx="minor">
          <a:schemeClr val="lt1"/>
        </a:fontRef>
      </dsp:style>
      <dsp:txBody>
        <a:bodyPr spcFirstLastPara="0" vert="horz" wrap="square" lIns="209550" tIns="0" rIns="211635" bIns="0" numCol="1" spcCol="1270" anchor="t" anchorCtr="0">
          <a:noAutofit/>
        </a:bodyPr>
        <a:lstStyle/>
        <a:p>
          <a:pPr lvl="0" algn="l" defTabSz="1466850">
            <a:lnSpc>
              <a:spcPct val="90000"/>
            </a:lnSpc>
            <a:spcBef>
              <a:spcPct val="0"/>
            </a:spcBef>
            <a:spcAft>
              <a:spcPct val="35000"/>
            </a:spcAft>
          </a:pPr>
          <a:r>
            <a:rPr lang="en-US" sz="3300" kern="1200">
              <a:solidFill>
                <a:schemeClr val="tx1"/>
              </a:solidFill>
            </a:rPr>
            <a:t>Watering:</a:t>
          </a:r>
          <a:br>
            <a:rPr lang="en-US" sz="3300" kern="1200">
              <a:solidFill>
                <a:schemeClr val="tx1"/>
              </a:solidFill>
            </a:rPr>
          </a:br>
          <a:r>
            <a:rPr lang="en-US" sz="3300" kern="1200">
              <a:solidFill>
                <a:schemeClr val="tx1"/>
              </a:solidFill>
            </a:rPr>
            <a:t>Carnal</a:t>
          </a:r>
        </a:p>
        <a:p>
          <a:pPr marL="228600" lvl="1" indent="-228600" algn="l" defTabSz="1155700">
            <a:lnSpc>
              <a:spcPct val="90000"/>
            </a:lnSpc>
            <a:spcBef>
              <a:spcPct val="0"/>
            </a:spcBef>
            <a:spcAft>
              <a:spcPct val="15000"/>
            </a:spcAft>
            <a:buChar char="••"/>
          </a:pPr>
          <a:r>
            <a:rPr lang="en-US" sz="2600" kern="1200">
              <a:solidFill>
                <a:schemeClr val="tx1"/>
              </a:solidFill>
            </a:rPr>
            <a:t>Come along side &amp; restore [Gal 6:1]</a:t>
          </a:r>
        </a:p>
        <a:p>
          <a:pPr marL="228600" lvl="1" indent="-228600" algn="l" defTabSz="1155700">
            <a:lnSpc>
              <a:spcPct val="90000"/>
            </a:lnSpc>
            <a:spcBef>
              <a:spcPct val="0"/>
            </a:spcBef>
            <a:spcAft>
              <a:spcPct val="15000"/>
            </a:spcAft>
            <a:buChar char="••"/>
          </a:pPr>
          <a:r>
            <a:rPr lang="en-US" sz="2600" kern="1200">
              <a:solidFill>
                <a:schemeClr val="tx1"/>
              </a:solidFill>
            </a:rPr>
            <a:t>Remind</a:t>
          </a:r>
          <a:r>
            <a:rPr lang="en-US" sz="2600" kern="1200" baseline="0">
              <a:solidFill>
                <a:schemeClr val="tx1"/>
              </a:solidFill>
            </a:rPr>
            <a:t> them of who they are in Christ</a:t>
          </a:r>
          <a:endParaRPr lang="en-US" sz="2600" kern="1200">
            <a:solidFill>
              <a:schemeClr val="tx1"/>
            </a:solidFill>
          </a:endParaRPr>
        </a:p>
      </dsp:txBody>
      <dsp:txXfrm rot="5400000">
        <a:off x="3988642" y="1136710"/>
        <a:ext cx="3709038" cy="3410135"/>
      </dsp:txXfrm>
    </dsp:sp>
    <dsp:sp modelId="{DA67423E-65C0-3C4D-96FC-06E4D2D48EA1}">
      <dsp:nvSpPr>
        <dsp:cNvPr id="0" name=""/>
        <dsp:cNvSpPr/>
      </dsp:nvSpPr>
      <dsp:spPr>
        <a:xfrm rot="16200000">
          <a:off x="6988598" y="987259"/>
          <a:ext cx="5683557" cy="3709038"/>
        </a:xfrm>
        <a:prstGeom prst="flowChartManualOperation">
          <a:avLst/>
        </a:prstGeom>
        <a:solidFill>
          <a:srgbClr val="00B050"/>
        </a:solidFill>
        <a:ln w="12700">
          <a:solidFill>
            <a:schemeClr val="tx1"/>
          </a:solidFill>
        </a:ln>
        <a:effectLst/>
      </dsp:spPr>
      <dsp:style>
        <a:lnRef idx="0">
          <a:scrgbClr r="0" g="0" b="0"/>
        </a:lnRef>
        <a:fillRef idx="3">
          <a:scrgbClr r="0" g="0" b="0"/>
        </a:fillRef>
        <a:effectRef idx="2">
          <a:scrgbClr r="0" g="0" b="0"/>
        </a:effectRef>
        <a:fontRef idx="minor">
          <a:schemeClr val="lt1"/>
        </a:fontRef>
      </dsp:style>
      <dsp:txBody>
        <a:bodyPr spcFirstLastPara="0" vert="horz" wrap="square" lIns="209550" tIns="0" rIns="211635" bIns="0" numCol="1" spcCol="1270" anchor="t" anchorCtr="0">
          <a:noAutofit/>
        </a:bodyPr>
        <a:lstStyle/>
        <a:p>
          <a:pPr lvl="0" algn="l" defTabSz="1466850">
            <a:lnSpc>
              <a:spcPct val="90000"/>
            </a:lnSpc>
            <a:spcBef>
              <a:spcPct val="0"/>
            </a:spcBef>
            <a:spcAft>
              <a:spcPct val="35000"/>
            </a:spcAft>
          </a:pPr>
          <a:r>
            <a:rPr lang="en-US" sz="3300" kern="1200">
              <a:solidFill>
                <a:schemeClr val="tx1"/>
              </a:solidFill>
            </a:rPr>
            <a:t>Watering:</a:t>
          </a:r>
          <a:br>
            <a:rPr lang="en-US" sz="3300" kern="1200">
              <a:solidFill>
                <a:schemeClr val="tx1"/>
              </a:solidFill>
            </a:rPr>
          </a:br>
          <a:r>
            <a:rPr lang="en-US" sz="3300" kern="1200">
              <a:solidFill>
                <a:schemeClr val="tx1"/>
              </a:solidFill>
            </a:rPr>
            <a:t>Abiding</a:t>
          </a:r>
        </a:p>
        <a:p>
          <a:pPr marL="228600" lvl="1" indent="-228600" algn="l" defTabSz="1155700">
            <a:lnSpc>
              <a:spcPct val="90000"/>
            </a:lnSpc>
            <a:spcBef>
              <a:spcPct val="0"/>
            </a:spcBef>
            <a:spcAft>
              <a:spcPct val="15000"/>
            </a:spcAft>
            <a:buChar char="••"/>
          </a:pPr>
          <a:r>
            <a:rPr lang="en-US" sz="2600" kern="1200">
              <a:solidFill>
                <a:schemeClr val="tx1"/>
              </a:solidFill>
            </a:rPr>
            <a:t>Discern</a:t>
          </a:r>
          <a:r>
            <a:rPr lang="en-US" sz="2600" kern="1200" baseline="0">
              <a:solidFill>
                <a:schemeClr val="tx1"/>
              </a:solidFill>
            </a:rPr>
            <a:t> place in growth to feed or encourage. Giving milk or meat depending on the stage of growth</a:t>
          </a:r>
        </a:p>
        <a:p>
          <a:pPr marL="228600" lvl="1" indent="-228600" algn="l" defTabSz="1155700">
            <a:lnSpc>
              <a:spcPct val="90000"/>
            </a:lnSpc>
            <a:spcBef>
              <a:spcPct val="0"/>
            </a:spcBef>
            <a:spcAft>
              <a:spcPct val="15000"/>
            </a:spcAft>
            <a:buChar char="••"/>
          </a:pPr>
          <a:endParaRPr lang="en-US" sz="2600" kern="1200">
            <a:solidFill>
              <a:schemeClr val="tx1"/>
            </a:solidFill>
          </a:endParaRPr>
        </a:p>
      </dsp:txBody>
      <dsp:txXfrm rot="5400000">
        <a:off x="7975858" y="1136710"/>
        <a:ext cx="3709038" cy="3410135"/>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2/28/16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2/28/16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2/28/16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2/28/16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2/28/16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2/28/16</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2/28/16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2/28/16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2/28/16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2/28/16</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2/28/16</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2/28/16</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1 Corinthians 3:5-15</a:t>
            </a:r>
            <a:endParaRPr lang="en-US" dirty="0"/>
          </a:p>
        </p:txBody>
      </p:sp>
      <p:sp>
        <p:nvSpPr>
          <p:cNvPr id="3" name="Subtitle 2"/>
          <p:cNvSpPr>
            <a:spLocks noGrp="1"/>
          </p:cNvSpPr>
          <p:nvPr>
            <p:ph type="subTitle" idx="1"/>
          </p:nvPr>
        </p:nvSpPr>
        <p:spPr/>
        <p:txBody>
          <a:bodyPr/>
          <a:lstStyle/>
          <a:p>
            <a:r>
              <a:rPr lang="en-US" dirty="0" smtClean="0"/>
              <a:t>Agriculture, Architecture, and </a:t>
            </a:r>
            <a:r>
              <a:rPr lang="en-US" dirty="0" err="1" smtClean="0"/>
              <a:t>Confligration</a:t>
            </a:r>
            <a:endParaRPr lang="en-US" dirty="0"/>
          </a:p>
        </p:txBody>
      </p:sp>
    </p:spTree>
    <p:extLst>
      <p:ext uri="{BB962C8B-B14F-4D97-AF65-F5344CB8AC3E}">
        <p14:creationId xmlns:p14="http://schemas.microsoft.com/office/powerpoint/2010/main" val="16081826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 Corinthians </a:t>
            </a:r>
            <a:r>
              <a:rPr lang="en-US" b="1" dirty="0" smtClean="0"/>
              <a:t>3:5-9a</a:t>
            </a:r>
            <a:endParaRPr lang="en-US" dirty="0"/>
          </a:p>
        </p:txBody>
      </p:sp>
      <p:sp>
        <p:nvSpPr>
          <p:cNvPr id="3" name="Content Placeholder 2"/>
          <p:cNvSpPr>
            <a:spLocks noGrp="1"/>
          </p:cNvSpPr>
          <p:nvPr>
            <p:ph idx="1"/>
          </p:nvPr>
        </p:nvSpPr>
        <p:spPr/>
        <p:txBody>
          <a:bodyPr/>
          <a:lstStyle/>
          <a:p>
            <a:pPr marL="0" indent="0">
              <a:buNone/>
            </a:pPr>
            <a:r>
              <a:rPr lang="en-US" dirty="0" smtClean="0"/>
              <a:t>5 </a:t>
            </a:r>
            <a:r>
              <a:rPr lang="en-US" dirty="0"/>
              <a:t>What then is Apollos? And what is Paul? Servants through whom you believed, even as the Lord gave opportunity to each one. 6 I planted, Apollos watered, but God was causing the growth. 7 So then neither the one who plants nor the one who waters is anything, but God who causes the growth. 8 Now he who plants and he who waters are one; but each will receive his own reward according to his own labor. 9a For we are God's fellow workers; </a:t>
            </a:r>
          </a:p>
        </p:txBody>
      </p:sp>
    </p:spTree>
    <p:extLst>
      <p:ext uri="{BB962C8B-B14F-4D97-AF65-F5344CB8AC3E}">
        <p14:creationId xmlns:p14="http://schemas.microsoft.com/office/powerpoint/2010/main" val="164282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107543" y="0"/>
            <a:ext cx="8084457" cy="68580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Diagram 3"/>
          <p:cNvGraphicFramePr/>
          <p:nvPr>
            <p:extLst>
              <p:ext uri="{D42A27DB-BD31-4B8C-83A1-F6EECF244321}">
                <p14:modId xmlns:p14="http://schemas.microsoft.com/office/powerpoint/2010/main" val="1414183831"/>
              </p:ext>
            </p:extLst>
          </p:nvPr>
        </p:nvGraphicFramePr>
        <p:xfrm>
          <a:off x="278296" y="630082"/>
          <a:ext cx="11686323" cy="5683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36029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Corinthians 3:9b-15</a:t>
            </a:r>
            <a:endParaRPr lang="en-US" dirty="0"/>
          </a:p>
        </p:txBody>
      </p:sp>
      <p:sp>
        <p:nvSpPr>
          <p:cNvPr id="3" name="Content Placeholder 2"/>
          <p:cNvSpPr>
            <a:spLocks noGrp="1"/>
          </p:cNvSpPr>
          <p:nvPr>
            <p:ph idx="1"/>
          </p:nvPr>
        </p:nvSpPr>
        <p:spPr/>
        <p:txBody>
          <a:bodyPr/>
          <a:lstStyle/>
          <a:p>
            <a:r>
              <a:rPr lang="en-US" dirty="0"/>
              <a:t>9b you are God's field, God's building. 10 According to the grace of God which was given to me, like a wise master builder I laid a foundation, and another is building on it. But each man must be careful how he builds on it. 11 For no man can lay a foundation other than the one which is laid, which is Jesus Christ. 12 Now if any man builds on the foundation with gold, silver, precious stones, wood, hay, straw, 13 each man's work will become evident; for the day will show it because it is to be revealed with fire, and the fire itself will test the quality of each man's work.  14 If any man's work which he has built on it remains, he will receive a reward.  15 If any man's work is burned up, he will suffer loss; but he himself will be saved, yet so as through fire.</a:t>
            </a:r>
          </a:p>
          <a:p>
            <a:endParaRPr lang="en-US" dirty="0"/>
          </a:p>
        </p:txBody>
      </p:sp>
    </p:spTree>
    <p:extLst>
      <p:ext uri="{BB962C8B-B14F-4D97-AF65-F5344CB8AC3E}">
        <p14:creationId xmlns:p14="http://schemas.microsoft.com/office/powerpoint/2010/main" val="984281703"/>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Parcel</Template>
  <TotalTime>8</TotalTime>
  <Words>338</Words>
  <Application>Microsoft Macintosh PowerPoint</Application>
  <PresentationFormat>Widescreen</PresentationFormat>
  <Paragraphs>14</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Gill Sans MT</vt:lpstr>
      <vt:lpstr>Arial</vt:lpstr>
      <vt:lpstr>Parcel</vt:lpstr>
      <vt:lpstr>1 Corinthians 3:5-15</vt:lpstr>
      <vt:lpstr>1 Corinthians 3:5-9a</vt:lpstr>
      <vt:lpstr>PowerPoint Presentation</vt:lpstr>
      <vt:lpstr>1 Corinthians 3:9b-15</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Corinthians 3:5-15</dc:title>
  <dc:creator>Randy Peterman</dc:creator>
  <cp:lastModifiedBy>Randy Peterman</cp:lastModifiedBy>
  <cp:revision>3</cp:revision>
  <dcterms:created xsi:type="dcterms:W3CDTF">2016-02-28T14:01:42Z</dcterms:created>
  <dcterms:modified xsi:type="dcterms:W3CDTF">2016-02-28T14:10:33Z</dcterms:modified>
</cp:coreProperties>
</file>