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0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5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315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28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2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56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0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3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7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7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9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4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34248E8-1435-0942-9557-CE7E631F0F5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1FF3-65BD-174E-AAAA-4CDF4987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9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 Corinthians 3:4-6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Sufficiency is in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0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3:4-6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 Such confidence we have through Christ toward God. 5 Not that we are adequate in ourselves to consider anything as coming from ourselves, but our adequacy is from God, 6 who also made us adequate as servants of a new covenant, not of the letter but of the Spirit; for the letter kills, but the Spirit gives life. </a:t>
            </a:r>
          </a:p>
        </p:txBody>
      </p:sp>
    </p:spTree>
    <p:extLst>
      <p:ext uri="{BB962C8B-B14F-4D97-AF65-F5344CB8AC3E}">
        <p14:creationId xmlns:p14="http://schemas.microsoft.com/office/powerpoint/2010/main" val="55421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Towards God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Adequacy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Servants of a New Covenant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Letter vs. The Spirit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613 vs. </a:t>
            </a:r>
            <a:r>
              <a:rPr lang="en-US" smtClean="0"/>
              <a:t>∞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54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8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97</Words>
  <Application>Microsoft Macintosh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Wingdings 3</vt:lpstr>
      <vt:lpstr>Arial</vt:lpstr>
      <vt:lpstr>Ion</vt:lpstr>
      <vt:lpstr>2 Corinthians 3:4-6</vt:lpstr>
      <vt:lpstr>2 Corinthians 3:4-6</vt:lpstr>
      <vt:lpstr>Confidence Towards God</vt:lpstr>
      <vt:lpstr>Adequacy</vt:lpstr>
      <vt:lpstr>Servants of a New Covenant</vt:lpstr>
      <vt:lpstr>The Letter vs. The Spirit</vt:lpstr>
      <vt:lpstr>Conclusion</vt:lpstr>
    </vt:vector>
  </TitlesOfParts>
  <Manager/>
  <Company/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3:4-6</dc:title>
  <dc:subject/>
  <dc:creator>Randy Peterman</dc:creator>
  <cp:keywords/>
  <dc:description/>
  <cp:lastModifiedBy>Randy Peterman</cp:lastModifiedBy>
  <cp:revision>6</cp:revision>
  <dcterms:created xsi:type="dcterms:W3CDTF">2017-03-19T12:19:38Z</dcterms:created>
  <dcterms:modified xsi:type="dcterms:W3CDTF">2017-03-19T12:34:38Z</dcterms:modified>
  <cp:category/>
</cp:coreProperties>
</file>