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4" autoAdjust="0"/>
    <p:restoredTop sz="94660"/>
  </p:normalViewPr>
  <p:slideViewPr>
    <p:cSldViewPr snapToGrid="0">
      <p:cViewPr varScale="1">
        <p:scale>
          <a:sx n="67" d="100"/>
          <a:sy n="67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42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290BF-AF2A-4E33-91A5-6AC75846E0C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296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B0276-3DB6-4EFE-BCED-31B30429F5B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2308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1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DC4D0F-91EA-438F-B5D9-711487D1DE6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949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879903-9E1B-4F89-8721-8C9E3925740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151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D1513A-1962-4DAD-B662-CF41FA54BCC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8273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D7277B-460B-4AEB-99DF-B6D01F70E1B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0734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8729B7-11DF-4B4A-914B-A85F95EF0A4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313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6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652AC-6567-439E-9E8C-D43FEE9C6EC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3470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3F5C78-39CA-48DF-B61B-71FFB0BEFF6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4651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5F0CC-390F-4787-BABB-9A6A7587AF7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201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55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55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7123C2-86CD-43FB-B1A2-D30071C4DC9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7699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55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F67DB-C2F9-429C-A5B8-30A3BF0B037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333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870E5AC-D01B-40FA-8C94-FC8EC6B190AD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0917" y="0"/>
            <a:ext cx="1471083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3801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86806" y="50801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</p:txBody>
      </p:sp>
      <p:sp>
        <p:nvSpPr>
          <p:cNvPr id="2" name="Rectangle 1"/>
          <p:cNvSpPr/>
          <p:nvPr/>
        </p:nvSpPr>
        <p:spPr>
          <a:xfrm>
            <a:off x="1866900" y="923142"/>
            <a:ext cx="854710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did a Jew view a Gentile before Christianity?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Did Jews have a problem with righteousness?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people today have a mindset of spiritual wellness because of their religious traditions?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did these Jewish believers know about being righteous?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does justified mean?</a:t>
            </a:r>
          </a:p>
        </p:txBody>
      </p:sp>
    </p:spTree>
    <p:extLst>
      <p:ext uri="{BB962C8B-B14F-4D97-AF65-F5344CB8AC3E}">
        <p14:creationId xmlns:p14="http://schemas.microsoft.com/office/powerpoint/2010/main" val="145615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0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</Words>
  <Application>Microsoft Office PowerPoint</Application>
  <PresentationFormat>Custom</PresentationFormat>
  <Paragraphs>10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10_Default Design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 Hill</dc:creator>
  <cp:lastModifiedBy>Owner</cp:lastModifiedBy>
  <cp:revision>2</cp:revision>
  <dcterms:created xsi:type="dcterms:W3CDTF">2019-03-31T20:56:28Z</dcterms:created>
  <dcterms:modified xsi:type="dcterms:W3CDTF">2019-04-03T22:13:42Z</dcterms:modified>
</cp:coreProperties>
</file>