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32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4" autoAdjust="0"/>
    <p:restoredTop sz="94660"/>
  </p:normalViewPr>
  <p:slideViewPr>
    <p:cSldViewPr snapToGrid="0">
      <p:cViewPr varScale="1">
        <p:scale>
          <a:sx n="67" d="100"/>
          <a:sy n="67" d="100"/>
        </p:scale>
        <p:origin x="-37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42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290BF-AF2A-4E33-91A5-6AC75846E0CB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5989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8B0276-3DB6-4EFE-BCED-31B30429F5BB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5825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17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DC4D0F-91EA-438F-B5D9-711487D1DE63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3389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879903-9E1B-4F89-8721-8C9E3925740F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418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D1513A-1962-4DAD-B662-CF41FA54BCC8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7984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D7277B-460B-4AEB-99DF-B6D01F70E1B6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670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8729B7-11DF-4B4A-914B-A85F95EF0A4C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9079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67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C652AC-6567-439E-9E8C-D43FEE9C6EC4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035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3F5C78-39CA-48DF-B61B-71FFB0BEFF63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6827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25F0CC-390F-4787-BABB-9A6A7587AF7E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256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55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55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7123C2-86CD-43FB-B1A2-D30071C4DC96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80998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274655"/>
            <a:ext cx="109728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F67DB-C2F9-429C-A5B8-30A3BF0B0377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6089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6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900">
                <a:latin typeface="Arial" charset="0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870E5AC-D01B-40FA-8C94-FC8EC6B190AD}" type="slidenum">
              <a:rPr lang="en-US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0917" y="0"/>
            <a:ext cx="1471083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8093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586806" y="12701"/>
            <a:ext cx="22621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Questions</a:t>
            </a:r>
          </a:p>
        </p:txBody>
      </p:sp>
      <p:sp>
        <p:nvSpPr>
          <p:cNvPr id="2" name="Rectangle 1"/>
          <p:cNvSpPr/>
          <p:nvPr/>
        </p:nvSpPr>
        <p:spPr>
          <a:xfrm>
            <a:off x="1752600" y="653346"/>
            <a:ext cx="8737600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were the facts regarding justification that were known by the Jews who had become Believers?</a:t>
            </a:r>
          </a:p>
          <a:p>
            <a:r>
              <a:rPr lang="en-US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was the ground all the Galatians stood upon for righteousness?</a:t>
            </a:r>
          </a:p>
          <a:p>
            <a:r>
              <a:rPr lang="en-US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many classifications of human people are on the earth today?</a:t>
            </a:r>
          </a:p>
          <a:p>
            <a:r>
              <a:rPr lang="en-US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was the false charge that the Judaizers made against Paul and Believers?</a:t>
            </a:r>
          </a:p>
          <a:p>
            <a:r>
              <a:rPr lang="en-US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en-US" sz="2800" i="1" baseline="30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 </a:t>
            </a:r>
            <a:r>
              <a:rPr lang="en-US" sz="28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“For if I rebuild what I have once destroyed, I prove myself to be a transgressor.”               </a:t>
            </a:r>
            <a:endParaRPr lang="en-US" sz="2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n-US" sz="1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makes this so serious an issue?</a:t>
            </a:r>
          </a:p>
        </p:txBody>
      </p:sp>
    </p:spTree>
    <p:extLst>
      <p:ext uri="{BB962C8B-B14F-4D97-AF65-F5344CB8AC3E}">
        <p14:creationId xmlns:p14="http://schemas.microsoft.com/office/powerpoint/2010/main" val="145615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0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</Words>
  <Application>Microsoft Office PowerPoint</Application>
  <PresentationFormat>Custom</PresentationFormat>
  <Paragraphs>12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10_Default Design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 Hill</dc:creator>
  <cp:lastModifiedBy>Owner</cp:lastModifiedBy>
  <cp:revision>2</cp:revision>
  <dcterms:created xsi:type="dcterms:W3CDTF">2019-03-31T20:58:24Z</dcterms:created>
  <dcterms:modified xsi:type="dcterms:W3CDTF">2019-04-03T22:13:22Z</dcterms:modified>
</cp:coreProperties>
</file>