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74" r:id="rId1"/>
  </p:sldMasterIdLst>
  <p:notesMasterIdLst>
    <p:notesMasterId r:id="rId4"/>
  </p:notesMasterIdLst>
  <p:sldIdLst>
    <p:sldId id="329" r:id="rId2"/>
    <p:sldId id="332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62"/>
    <p:restoredTop sz="94595"/>
  </p:normalViewPr>
  <p:slideViewPr>
    <p:cSldViewPr snapToGrid="0" snapToObjects="1">
      <p:cViewPr>
        <p:scale>
          <a:sx n="60" d="100"/>
          <a:sy n="60" d="100"/>
        </p:scale>
        <p:origin x="-1373" y="-17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8ED76-EB23-AC46-95B2-F3450097B0CF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2EDA7E-A9F1-774D-AAC0-C1CEF57D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574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itchFamily="34" charset="0"/>
            </a:endParaRPr>
          </a:p>
        </p:txBody>
      </p:sp>
      <p:sp>
        <p:nvSpPr>
          <p:cNvPr id="24580" name="Footer Placeholder 3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20884" indent="-277263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09053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552674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1996295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439916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883538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327159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770780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nl-NL" altLang="en-US">
                <a:solidFill>
                  <a:prstClr val="black"/>
                </a:solidFill>
              </a:rPr>
              <a:t>10 Mar 2019 R. Henderson</a:t>
            </a:r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24581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20884" indent="-277263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09053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552674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1996295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439916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883538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327159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770780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4A97E47-75ED-4D32-97E4-545EC188C82B}" type="slidenum">
              <a:rPr lang="en-US" altLang="en-US">
                <a:solidFill>
                  <a:prstClr val="black"/>
                </a:solidFill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1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290BF-AF2A-4E33-91A5-6AC75846E0C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881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B0276-3DB6-4EFE-BCED-31B30429F5B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19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C4D0F-91EA-438F-B5D9-711487D1DE6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621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79903-9E1B-4F89-8721-8C9E3925740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094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1513A-1962-4DAD-B662-CF41FA54BCC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082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7277B-460B-4AEB-99DF-B6D01F70E1B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247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729B7-11DF-4B4A-914B-A85F95EF0A4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750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652AC-6567-439E-9E8C-D43FEE9C6EC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079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F5C78-39CA-48DF-B61B-71FFB0BEFF6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385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5F0CC-390F-4787-BABB-9A6A7587AF7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26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4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4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123C2-86CD-43FB-B1A2-D30071C4DC9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651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54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F67DB-C2F9-429C-A5B8-30A3BF0B037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048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70E5AC-D01B-40FA-8C94-FC8EC6B190AD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0"/>
            <a:ext cx="1103312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423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  <p:sldLayoutId id="2147483886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4" descr="Image result for Church of Galatia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24000"/>
            <a:ext cx="5867400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1"/>
          <p:cNvSpPr txBox="1">
            <a:spLocks noChangeArrowheads="1"/>
          </p:cNvSpPr>
          <p:nvPr/>
        </p:nvSpPr>
        <p:spPr bwMode="auto">
          <a:xfrm>
            <a:off x="165100" y="533416"/>
            <a:ext cx="8255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Gal 2:19-20  The Believer’s Rule of Life Now</a:t>
            </a:r>
          </a:p>
        </p:txBody>
      </p:sp>
    </p:spTree>
    <p:extLst>
      <p:ext uri="{BB962C8B-B14F-4D97-AF65-F5344CB8AC3E}">
        <p14:creationId xmlns:p14="http://schemas.microsoft.com/office/powerpoint/2010/main" val="3562112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62806" y="12700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</p:txBody>
      </p:sp>
      <p:sp>
        <p:nvSpPr>
          <p:cNvPr id="3" name="Rectangle 2"/>
          <p:cNvSpPr/>
          <p:nvPr/>
        </p:nvSpPr>
        <p:spPr>
          <a:xfrm>
            <a:off x="190500" y="816045"/>
            <a:ext cx="8763000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What does the word died/death mean here?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What does Paul mean when he says he died to the law?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What is the believer’s rule of life now?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How did Paul die to the Law?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What does Paul mean when he says: </a:t>
            </a:r>
          </a:p>
          <a:p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And the life which I now live in the flesh, I live by the faith of the Son of God, who loved me and gave Himself for me.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615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1674</TotalTime>
  <Words>26</Words>
  <Application>Microsoft Office PowerPoint</Application>
  <PresentationFormat>On-screen Show (4:3)</PresentationFormat>
  <Paragraphs>14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10_Default Design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Holly Hills Bible Church!</dc:title>
  <dc:creator>Randy Peterman</dc:creator>
  <cp:lastModifiedBy>HP01</cp:lastModifiedBy>
  <cp:revision>82</cp:revision>
  <dcterms:created xsi:type="dcterms:W3CDTF">2019-02-02T00:00:44Z</dcterms:created>
  <dcterms:modified xsi:type="dcterms:W3CDTF">2019-05-05T14:47:20Z</dcterms:modified>
</cp:coreProperties>
</file>