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theme/theme3.xml" ContentType="application/vnd.openxmlformats-officedocument.theme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935" r:id="rId1"/>
    <p:sldMasterId id="2147483948" r:id="rId2"/>
    <p:sldMasterId id="2147483960" r:id="rId3"/>
    <p:sldMasterId id="2147483973" r:id="rId4"/>
  </p:sldMasterIdLst>
  <p:notesMasterIdLst>
    <p:notesMasterId r:id="rId27"/>
  </p:notesMasterIdLst>
  <p:sldIdLst>
    <p:sldId id="338" r:id="rId5"/>
    <p:sldId id="339" r:id="rId6"/>
    <p:sldId id="340" r:id="rId7"/>
    <p:sldId id="341" r:id="rId8"/>
    <p:sldId id="342" r:id="rId9"/>
    <p:sldId id="343" r:id="rId10"/>
    <p:sldId id="344" r:id="rId11"/>
    <p:sldId id="345" r:id="rId12"/>
    <p:sldId id="346" r:id="rId13"/>
    <p:sldId id="347" r:id="rId14"/>
    <p:sldId id="348" r:id="rId15"/>
    <p:sldId id="349" r:id="rId16"/>
    <p:sldId id="350" r:id="rId17"/>
    <p:sldId id="351" r:id="rId18"/>
    <p:sldId id="352" r:id="rId19"/>
    <p:sldId id="353" r:id="rId20"/>
    <p:sldId id="354" r:id="rId21"/>
    <p:sldId id="355" r:id="rId22"/>
    <p:sldId id="356" r:id="rId23"/>
    <p:sldId id="357" r:id="rId24"/>
    <p:sldId id="358" r:id="rId25"/>
    <p:sldId id="359" r:id="rId2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 horzBarState="maximized">
    <p:restoredLeft sz="15662"/>
    <p:restoredTop sz="94595"/>
  </p:normalViewPr>
  <p:slideViewPr>
    <p:cSldViewPr snapToGrid="0" snapToObjects="1">
      <p:cViewPr>
        <p:scale>
          <a:sx n="60" d="100"/>
          <a:sy n="60" d="100"/>
        </p:scale>
        <p:origin x="-1373" y="-1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tableStyles" Target="tableStyle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278ED76-EB23-AC46-95B2-F3450097B0CF}" type="datetimeFigureOut">
              <a:rPr lang="en-US" smtClean="0"/>
              <a:t>5/5/2019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72EDA7E-A9F1-774D-AAC0-C1CEF57D39E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157445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9939" name="Notes Placeholder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/>
          </a:p>
        </p:txBody>
      </p:sp>
      <p:sp>
        <p:nvSpPr>
          <p:cNvPr id="39940" name="Footer Placeholder 3"/>
          <p:cNvSpPr>
            <a:spLocks noGrp="1"/>
          </p:cNvSpPr>
          <p:nvPr>
            <p:ph type="ftr" sz="quarter" idx="4"/>
          </p:nvPr>
        </p:nvSpPr>
        <p:spPr>
          <a:noFill/>
        </p:spPr>
        <p:txBody>
          <a:bodyPr/>
          <a:lstStyle>
            <a:lvl1pPr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1pPr>
            <a:lvl2pPr marL="720884" indent="-277263"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2pPr>
            <a:lvl3pPr marL="1109053" indent="-221811"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3pPr>
            <a:lvl4pPr marL="1552674" indent="-221811"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4pPr>
            <a:lvl5pPr marL="1996295" indent="-221811"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5pPr>
            <a:lvl6pPr marL="2439916" indent="-22181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6pPr>
            <a:lvl7pPr marL="2883538" indent="-22181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7pPr>
            <a:lvl8pPr marL="3327159" indent="-22181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8pPr>
            <a:lvl9pPr marL="3770780" indent="-22181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</a:pPr>
            <a:r>
              <a:rPr lang="nl-NL" altLang="en-US">
                <a:solidFill>
                  <a:prstClr val="black"/>
                </a:solidFill>
              </a:rPr>
              <a:t>14 Apr 2019 R. Henderson</a:t>
            </a:r>
            <a:endParaRPr lang="en-US" altLang="en-US">
              <a:solidFill>
                <a:prstClr val="black"/>
              </a:solidFill>
            </a:endParaRPr>
          </a:p>
        </p:txBody>
      </p:sp>
      <p:sp>
        <p:nvSpPr>
          <p:cNvPr id="39941" name="Slide Number Placeholder 4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1pPr>
            <a:lvl2pPr marL="720884" indent="-277263"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2pPr>
            <a:lvl3pPr marL="1109053" indent="-221811"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3pPr>
            <a:lvl4pPr marL="1552674" indent="-221811"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4pPr>
            <a:lvl5pPr marL="1996295" indent="-221811"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5pPr>
            <a:lvl6pPr marL="2439916" indent="-22181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6pPr>
            <a:lvl7pPr marL="2883538" indent="-22181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7pPr>
            <a:lvl8pPr marL="3327159" indent="-22181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8pPr>
            <a:lvl9pPr marL="3770780" indent="-22181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52F6372A-629F-4621-B6C9-D82DCC0473E4}" type="slidenum">
              <a:rPr lang="en-US" altLang="en-US">
                <a:solidFill>
                  <a:prstClr val="black"/>
                </a:solidFill>
              </a:rPr>
              <a:pPr algn="r" eaLnBrk="1" hangingPunct="1">
                <a:spcBef>
                  <a:spcPct val="0"/>
                </a:spcBef>
              </a:pPr>
              <a:t>1</a:t>
            </a:fld>
            <a:endParaRPr lang="en-US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0963" name="Notes Placeholder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/>
          </a:p>
        </p:txBody>
      </p:sp>
      <p:sp>
        <p:nvSpPr>
          <p:cNvPr id="40964" name="Footer Placeholder 3"/>
          <p:cNvSpPr>
            <a:spLocks noGrp="1"/>
          </p:cNvSpPr>
          <p:nvPr>
            <p:ph type="ftr" sz="quarter" idx="4"/>
          </p:nvPr>
        </p:nvSpPr>
        <p:spPr>
          <a:noFill/>
        </p:spPr>
        <p:txBody>
          <a:bodyPr/>
          <a:lstStyle>
            <a:lvl1pPr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1pPr>
            <a:lvl2pPr marL="720884" indent="-277263"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2pPr>
            <a:lvl3pPr marL="1109053" indent="-221811"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3pPr>
            <a:lvl4pPr marL="1552674" indent="-221811"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4pPr>
            <a:lvl5pPr marL="1996295" indent="-221811"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5pPr>
            <a:lvl6pPr marL="2439916" indent="-22181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6pPr>
            <a:lvl7pPr marL="2883538" indent="-22181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7pPr>
            <a:lvl8pPr marL="3327159" indent="-22181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8pPr>
            <a:lvl9pPr marL="3770780" indent="-22181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</a:pPr>
            <a:r>
              <a:rPr lang="nl-NL" altLang="en-US">
                <a:solidFill>
                  <a:prstClr val="black"/>
                </a:solidFill>
              </a:rPr>
              <a:t>14 Apr 2019 R. Henderson</a:t>
            </a:r>
            <a:endParaRPr lang="en-US" altLang="en-US">
              <a:solidFill>
                <a:prstClr val="black"/>
              </a:solidFill>
            </a:endParaRPr>
          </a:p>
        </p:txBody>
      </p:sp>
      <p:sp>
        <p:nvSpPr>
          <p:cNvPr id="40965" name="Slide Number Placeholder 4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1pPr>
            <a:lvl2pPr marL="720884" indent="-277263"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2pPr>
            <a:lvl3pPr marL="1109053" indent="-221811"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3pPr>
            <a:lvl4pPr marL="1552674" indent="-221811"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4pPr>
            <a:lvl5pPr marL="1996295" indent="-221811"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5pPr>
            <a:lvl6pPr marL="2439916" indent="-22181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6pPr>
            <a:lvl7pPr marL="2883538" indent="-22181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7pPr>
            <a:lvl8pPr marL="3327159" indent="-22181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8pPr>
            <a:lvl9pPr marL="3770780" indent="-22181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13D1EDA9-CFBD-4471-802D-7D1A11B955C1}" type="slidenum">
              <a:rPr lang="en-US" altLang="en-US">
                <a:solidFill>
                  <a:prstClr val="black"/>
                </a:solidFill>
              </a:rPr>
              <a:pPr algn="r" eaLnBrk="1" hangingPunct="1">
                <a:spcBef>
                  <a:spcPct val="0"/>
                </a:spcBef>
              </a:pPr>
              <a:t>19</a:t>
            </a:fld>
            <a:endParaRPr lang="en-US" altLang="en-US">
              <a:solidFill>
                <a:prstClr val="black"/>
              </a:solidFill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41987" name="Notes Placeholder 2"/>
          <p:cNvSpPr>
            <a:spLocks noGrp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endParaRPr lang="en-US" altLang="en-US"/>
          </a:p>
        </p:txBody>
      </p:sp>
      <p:sp>
        <p:nvSpPr>
          <p:cNvPr id="41988" name="Footer Placeholder 3"/>
          <p:cNvSpPr>
            <a:spLocks noGrp="1"/>
          </p:cNvSpPr>
          <p:nvPr>
            <p:ph type="ftr" sz="quarter" idx="4"/>
          </p:nvPr>
        </p:nvSpPr>
        <p:spPr>
          <a:noFill/>
        </p:spPr>
        <p:txBody>
          <a:bodyPr/>
          <a:lstStyle>
            <a:lvl1pPr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1pPr>
            <a:lvl2pPr marL="720884" indent="-277263"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2pPr>
            <a:lvl3pPr marL="1109053" indent="-221811"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3pPr>
            <a:lvl4pPr marL="1552674" indent="-221811"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4pPr>
            <a:lvl5pPr marL="1996295" indent="-221811"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5pPr>
            <a:lvl6pPr marL="2439916" indent="-22181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6pPr>
            <a:lvl7pPr marL="2883538" indent="-22181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7pPr>
            <a:lvl8pPr marL="3327159" indent="-22181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8pPr>
            <a:lvl9pPr marL="3770780" indent="-22181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</a:pPr>
            <a:r>
              <a:rPr lang="nl-NL" altLang="en-US">
                <a:solidFill>
                  <a:srgbClr val="000000"/>
                </a:solidFill>
              </a:rPr>
              <a:t>10 Mar 2019 R. Henderson</a:t>
            </a: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41989" name="Slide Number Placeholder 4"/>
          <p:cNvSpPr>
            <a:spLocks noGrp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1pPr>
            <a:lvl2pPr marL="720884" indent="-277263"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2pPr>
            <a:lvl3pPr marL="1109053" indent="-221811"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3pPr>
            <a:lvl4pPr marL="1552674" indent="-221811"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4pPr>
            <a:lvl5pPr marL="1996295" indent="-221811" algn="l" eaLnBrk="0" hangingPunct="0">
              <a:spcBef>
                <a:spcPct val="30000"/>
              </a:spcBef>
              <a:defRPr sz="1200">
                <a:solidFill>
                  <a:schemeClr val="tx1"/>
                </a:solidFill>
                <a:latin typeface="Arial" charset="0"/>
              </a:defRPr>
            </a:lvl5pPr>
            <a:lvl6pPr marL="2439916" indent="-22181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6pPr>
            <a:lvl7pPr marL="2883538" indent="-22181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7pPr>
            <a:lvl8pPr marL="3327159" indent="-22181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8pPr>
            <a:lvl9pPr marL="3770780" indent="-221811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spcBef>
                <a:spcPct val="0"/>
              </a:spcBef>
            </a:pPr>
            <a:fld id="{7E02FE20-D8BD-4360-8A82-8D2FE292A8BE}" type="slidenum">
              <a:rPr lang="en-US" altLang="en-US">
                <a:solidFill>
                  <a:srgbClr val="000000"/>
                </a:solidFill>
              </a:rPr>
              <a:pPr algn="r" eaLnBrk="1" hangingPunct="1">
                <a:spcBef>
                  <a:spcPct val="0"/>
                </a:spcBef>
              </a:pPr>
              <a:t>22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>
                <a:solidFill>
                  <a:srgbClr val="000000"/>
                </a:solidFill>
              </a:rPr>
              <a:t>R. Henderson 1/24/2010 </a:t>
            </a:r>
          </a:p>
          <a:p>
            <a:pPr>
              <a:defRPr/>
            </a:pPr>
            <a:r>
              <a:rPr lang="en-US" altLang="en-US">
                <a:solidFill>
                  <a:srgbClr val="000000"/>
                </a:solidFill>
              </a:rPr>
              <a:t>Lesson # 4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C33F04E-F114-49C4-A44B-07D6D16A296E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103459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>
                <a:solidFill>
                  <a:srgbClr val="000000"/>
                </a:solidFill>
              </a:rPr>
              <a:t>R. Henderson 1/24/2010 </a:t>
            </a:r>
          </a:p>
          <a:p>
            <a:pPr>
              <a:defRPr/>
            </a:pPr>
            <a:r>
              <a:rPr lang="en-US" altLang="en-US">
                <a:solidFill>
                  <a:srgbClr val="000000"/>
                </a:solidFill>
              </a:rPr>
              <a:t>Lesson # 4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65B0C37-817B-4A91-8D1C-A083FAE24224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859460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>
                <a:solidFill>
                  <a:srgbClr val="000000"/>
                </a:solidFill>
              </a:rPr>
              <a:t>R. Henderson 1/24/2010 </a:t>
            </a:r>
          </a:p>
          <a:p>
            <a:pPr>
              <a:defRPr/>
            </a:pPr>
            <a:r>
              <a:rPr lang="en-US" altLang="en-US">
                <a:solidFill>
                  <a:srgbClr val="000000"/>
                </a:solidFill>
              </a:rPr>
              <a:t>Lesson # 4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A2B3757-EA59-4510-B223-208CEA935658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883432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>
                <a:solidFill>
                  <a:srgbClr val="000000"/>
                </a:solidFill>
              </a:rPr>
              <a:t>R. Henderson 1/24/2010 </a:t>
            </a:r>
          </a:p>
          <a:p>
            <a:pPr>
              <a:defRPr/>
            </a:pPr>
            <a:r>
              <a:rPr lang="en-US" altLang="en-US">
                <a:solidFill>
                  <a:srgbClr val="000000"/>
                </a:solidFill>
              </a:rPr>
              <a:t>Lesson # 4</a:t>
            </a: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A179375-AB40-4781-B09F-96C130716276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148012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>
                <a:solidFill>
                  <a:srgbClr val="000000"/>
                </a:solidFill>
              </a:rPr>
              <a:t>R. Henderson 1/24/2010 </a:t>
            </a:r>
          </a:p>
          <a:p>
            <a:pPr>
              <a:defRPr/>
            </a:pPr>
            <a:r>
              <a:rPr lang="en-US" altLang="en-US">
                <a:solidFill>
                  <a:srgbClr val="000000"/>
                </a:solidFill>
              </a:rPr>
              <a:t>Lesson # 4</a:t>
            </a: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26171D3-30B5-4B13-8957-F2EF85E6C652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431334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>
                <a:solidFill>
                  <a:srgbClr val="000000"/>
                </a:solidFill>
              </a:rPr>
              <a:t>R. Henderson 1/24/2010 </a:t>
            </a:r>
          </a:p>
          <a:p>
            <a:pPr>
              <a:defRPr/>
            </a:pPr>
            <a:r>
              <a:rPr lang="en-US" altLang="en-US">
                <a:solidFill>
                  <a:srgbClr val="000000"/>
                </a:solidFill>
              </a:rPr>
              <a:t>Lesson # 4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428E1C7-BFF0-4206-A448-D1BF656BF843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22638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>
                <a:solidFill>
                  <a:srgbClr val="000000"/>
                </a:solidFill>
              </a:rPr>
              <a:t>R. Henderson 1/24/2010 </a:t>
            </a:r>
          </a:p>
          <a:p>
            <a:pPr>
              <a:defRPr/>
            </a:pPr>
            <a:r>
              <a:rPr lang="en-US" altLang="en-US">
                <a:solidFill>
                  <a:srgbClr val="000000"/>
                </a:solidFill>
              </a:rPr>
              <a:t>Lesson # 4</a:t>
            </a: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475F46-018F-4C41-AB37-39C9FE16D837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602936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>
                <a:solidFill>
                  <a:srgbClr val="000000"/>
                </a:solidFill>
              </a:rPr>
              <a:t>R. Henderson 1/24/2010 </a:t>
            </a:r>
          </a:p>
          <a:p>
            <a:pPr>
              <a:defRPr/>
            </a:pPr>
            <a:r>
              <a:rPr lang="en-US" altLang="en-US">
                <a:solidFill>
                  <a:srgbClr val="000000"/>
                </a:solidFill>
              </a:rPr>
              <a:t>Lesson # 4</a:t>
            </a: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785AAC1-3F59-4EAD-A44B-101E107F176B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746685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>
                <a:solidFill>
                  <a:srgbClr val="000000"/>
                </a:solidFill>
              </a:rPr>
              <a:t>R. Henderson 1/24/2010 </a:t>
            </a:r>
          </a:p>
          <a:p>
            <a:pPr>
              <a:defRPr/>
            </a:pPr>
            <a:r>
              <a:rPr lang="en-US" altLang="en-US">
                <a:solidFill>
                  <a:srgbClr val="000000"/>
                </a:solidFill>
              </a:rPr>
              <a:t>Lesson # 4</a:t>
            </a: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C5E057C-8924-43A1-82F8-1C96A8B67031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393191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>
                <a:solidFill>
                  <a:srgbClr val="000000"/>
                </a:solidFill>
              </a:rPr>
              <a:t>R. Henderson 1/24/2010 </a:t>
            </a:r>
          </a:p>
          <a:p>
            <a:pPr>
              <a:defRPr/>
            </a:pPr>
            <a:r>
              <a:rPr lang="en-US" altLang="en-US">
                <a:solidFill>
                  <a:srgbClr val="000000"/>
                </a:solidFill>
              </a:rPr>
              <a:t>Lesson # 4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6AB309B-51EC-47B3-9B07-C2751F3AA75C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61586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>
                <a:solidFill>
                  <a:srgbClr val="000000"/>
                </a:solidFill>
              </a:rPr>
              <a:t>R. Henderson 1/24/2010 </a:t>
            </a:r>
          </a:p>
          <a:p>
            <a:pPr>
              <a:defRPr/>
            </a:pPr>
            <a:r>
              <a:rPr lang="en-US" altLang="en-US">
                <a:solidFill>
                  <a:srgbClr val="000000"/>
                </a:solidFill>
              </a:rPr>
              <a:t>Lesson # 4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7F01F12-0543-4070-A648-E02F29A34588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2776008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>
                <a:solidFill>
                  <a:srgbClr val="000000"/>
                </a:solidFill>
              </a:rPr>
              <a:t>R. Henderson 1/24/2010 </a:t>
            </a:r>
          </a:p>
          <a:p>
            <a:pPr>
              <a:defRPr/>
            </a:pPr>
            <a:r>
              <a:rPr lang="en-US" altLang="en-US">
                <a:solidFill>
                  <a:srgbClr val="000000"/>
                </a:solidFill>
              </a:rPr>
              <a:t>Lesson # 4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D0B704C-940D-4B5A-9B00-4E79FF36122E}" type="slidenum">
              <a:rPr lang="en-US" altLang="en-US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7447017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ctr"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4A69D384-3CDA-4C6B-ABA9-9EF8A1384A6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225017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ctr"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6619604D-72BA-477F-BF29-50D3706BFD3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121665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ctr"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96EA4185-9A91-4B5B-9AB1-E2EF066DC5C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6829322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ctr"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C6BAD3B4-04FE-4907-A836-D122C0623D9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076335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ctr"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95237C22-6399-4BD0-B38B-FA529F30325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642165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ctr"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10E0483D-0084-4FA4-B37A-40A3B456081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716827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ctr"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7F26DB8F-8CDB-4877-BAEA-3FCAEE2FAAC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560064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ctr"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D1B594F8-E859-4D18-B53E-1CA39119CCC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670238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ctr"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01CCA22B-84C7-4857-869C-281313A0233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398368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ctr"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C57DDA20-F6FD-4C42-83FE-99288ABC416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3629985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algn="ctr"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/>
            </a:lvl1pPr>
          </a:lstStyle>
          <a:p>
            <a:pPr>
              <a:defRPr/>
            </a:pPr>
            <a:fld id="{465BD241-A9A1-45F2-938F-52FB8EF6FF5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041521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R. Henderson 1/24/2010 </a:t>
            </a:r>
          </a:p>
          <a:p>
            <a:pPr>
              <a:defRPr/>
            </a:pPr>
            <a:r>
              <a:rPr lang="en-US" altLang="en-US"/>
              <a:t>Lesson # 4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B6F06CD-D314-40E5-A671-48ED87512D63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103772495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R. Henderson 1/24/2010 </a:t>
            </a:r>
          </a:p>
          <a:p>
            <a:pPr>
              <a:defRPr/>
            </a:pPr>
            <a:r>
              <a:rPr lang="en-US" altLang="en-US"/>
              <a:t>Lesson # 4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F76F67C-AFAE-4B39-99AE-7D0FE8D98367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075400083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R. Henderson 1/24/2010 </a:t>
            </a:r>
          </a:p>
          <a:p>
            <a:pPr>
              <a:defRPr/>
            </a:pPr>
            <a:r>
              <a:rPr lang="en-US" altLang="en-US"/>
              <a:t>Lesson # 4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CC2DC3F-8B8E-4330-8874-DA84CE34CC6E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410766633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R. Henderson 1/24/2010 </a:t>
            </a:r>
          </a:p>
          <a:p>
            <a:pPr>
              <a:defRPr/>
            </a:pPr>
            <a:r>
              <a:rPr lang="en-US" altLang="en-US"/>
              <a:t>Lesson # 4</a:t>
            </a: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BB16A34-99AF-40D4-A764-6D56BDF8EDD5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199051161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R. Henderson 1/24/2010 </a:t>
            </a:r>
          </a:p>
          <a:p>
            <a:pPr>
              <a:defRPr/>
            </a:pPr>
            <a:r>
              <a:rPr lang="en-US" altLang="en-US"/>
              <a:t>Lesson # 4</a:t>
            </a: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3859861-61CD-4A31-AE95-CB8C277A9173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797351487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R. Henderson 1/24/2010 </a:t>
            </a:r>
          </a:p>
          <a:p>
            <a:pPr>
              <a:defRPr/>
            </a:pPr>
            <a:r>
              <a:rPr lang="en-US" altLang="en-US"/>
              <a:t>Lesson # 4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5882B26-3814-4094-AC06-FA5D0762386A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039291067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R. Henderson 1/24/2010 </a:t>
            </a:r>
          </a:p>
          <a:p>
            <a:pPr>
              <a:defRPr/>
            </a:pPr>
            <a:r>
              <a:rPr lang="en-US" altLang="en-US"/>
              <a:t>Lesson # 4</a:t>
            </a: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59EB0A4-E5C1-48DF-BF15-13223BD988BA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035763219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R. Henderson 1/24/2010 </a:t>
            </a:r>
          </a:p>
          <a:p>
            <a:pPr>
              <a:defRPr/>
            </a:pPr>
            <a:r>
              <a:rPr lang="en-US" altLang="en-US"/>
              <a:t>Lesson # 4</a:t>
            </a: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E8E94E6-B5EF-4933-A68C-00742317776D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199331092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R. Henderson 1/24/2010 </a:t>
            </a:r>
          </a:p>
          <a:p>
            <a:pPr>
              <a:defRPr/>
            </a:pPr>
            <a:r>
              <a:rPr lang="en-US" altLang="en-US"/>
              <a:t>Lesson # 4</a:t>
            </a: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20D2A39-5831-4AE2-B9CE-170F2DFBF6D7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718603527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R. Henderson 1/24/2010 </a:t>
            </a:r>
          </a:p>
          <a:p>
            <a:pPr>
              <a:defRPr/>
            </a:pPr>
            <a:r>
              <a:rPr lang="en-US" altLang="en-US"/>
              <a:t>Lesson # 4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BA86937-B7D1-4FC9-9C3A-285174378FC2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947622325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R. Henderson 1/24/2010 </a:t>
            </a:r>
          </a:p>
          <a:p>
            <a:pPr>
              <a:defRPr/>
            </a:pPr>
            <a:r>
              <a:rPr lang="en-US" altLang="en-US"/>
              <a:t>Lesson # 4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6FAE8BD-E435-4EB4-A346-42CE25E50A1F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569789772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R. Henderson 1/24/2010 </a:t>
            </a:r>
          </a:p>
          <a:p>
            <a:pPr>
              <a:defRPr/>
            </a:pPr>
            <a:r>
              <a:rPr lang="en-US" altLang="en-US"/>
              <a:t>Lesson # 4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5C1A5C5-7F30-4493-AF90-7887F7784F18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278736344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R. Henderson 1/24/2010 </a:t>
            </a:r>
          </a:p>
          <a:p>
            <a:pPr>
              <a:defRPr/>
            </a:pPr>
            <a:r>
              <a:rPr lang="en-US" altLang="en-US"/>
              <a:t>Lesson # 4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418A64F-BC11-4062-B551-C5B3682D5488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104527976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R. Henderson 1/24/2010 </a:t>
            </a:r>
          </a:p>
          <a:p>
            <a:pPr>
              <a:defRPr/>
            </a:pPr>
            <a:r>
              <a:rPr lang="en-US" altLang="en-US"/>
              <a:t>Lesson # 4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E911969-F4F8-471D-BF9F-CE6723FB8A2C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990874004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R. Henderson 1/24/2010 </a:t>
            </a:r>
          </a:p>
          <a:p>
            <a:pPr>
              <a:defRPr/>
            </a:pPr>
            <a:r>
              <a:rPr lang="en-US" altLang="en-US"/>
              <a:t>Lesson # 4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BB26EF3-C093-45B3-ABC4-1F780530B95E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442366180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R. Henderson 1/24/2010 </a:t>
            </a:r>
          </a:p>
          <a:p>
            <a:pPr>
              <a:defRPr/>
            </a:pPr>
            <a:r>
              <a:rPr lang="en-US" altLang="en-US"/>
              <a:t>Lesson # 4</a:t>
            </a: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9A79E1F-BA18-49DE-A2E3-2064867C4C38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232832669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R. Henderson 1/24/2010 </a:t>
            </a:r>
          </a:p>
          <a:p>
            <a:pPr>
              <a:defRPr/>
            </a:pPr>
            <a:r>
              <a:rPr lang="en-US" altLang="en-US"/>
              <a:t>Lesson # 4</a:t>
            </a: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C74EA49-2F0C-4367-9C0F-200BDDF558A1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4607923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R. Henderson 1/24/2010 </a:t>
            </a:r>
          </a:p>
          <a:p>
            <a:pPr>
              <a:defRPr/>
            </a:pPr>
            <a:r>
              <a:rPr lang="en-US" altLang="en-US"/>
              <a:t>Lesson # 4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82347A1-FBA4-4960-B224-D69CF30276EA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373690927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R. Henderson 1/24/2010 </a:t>
            </a:r>
          </a:p>
          <a:p>
            <a:pPr>
              <a:defRPr/>
            </a:pPr>
            <a:r>
              <a:rPr lang="en-US" altLang="en-US"/>
              <a:t>Lesson # 4</a:t>
            </a: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C9502F1-078F-49A8-A1DB-D4648EE08155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882961603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R. Henderson 1/24/2010 </a:t>
            </a:r>
          </a:p>
          <a:p>
            <a:pPr>
              <a:defRPr/>
            </a:pPr>
            <a:r>
              <a:rPr lang="en-US" altLang="en-US"/>
              <a:t>Lesson # 4</a:t>
            </a: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A64A77C-8DEF-46BF-9964-C46209C17610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592719302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R. Henderson 1/24/2010 </a:t>
            </a:r>
          </a:p>
          <a:p>
            <a:pPr>
              <a:defRPr/>
            </a:pPr>
            <a:r>
              <a:rPr lang="en-US" altLang="en-US"/>
              <a:t>Lesson # 4</a:t>
            </a: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5792F38-A122-43EE-9B9D-A5054F64CF29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320858980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R. Henderson 1/24/2010 </a:t>
            </a:r>
          </a:p>
          <a:p>
            <a:pPr>
              <a:defRPr/>
            </a:pPr>
            <a:r>
              <a:rPr lang="en-US" altLang="en-US"/>
              <a:t>Lesson # 4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B2DFAEA-9C09-4C3A-A27C-42C0D0E075D6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266120550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R. Henderson 1/24/2010 </a:t>
            </a:r>
          </a:p>
          <a:p>
            <a:pPr>
              <a:defRPr/>
            </a:pPr>
            <a:r>
              <a:rPr lang="en-US" altLang="en-US"/>
              <a:t>Lesson # 4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7ABDDBB-307F-465D-9078-1B0C768E9669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926152238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altLang="en-US"/>
              <a:t>R. Henderson 1/24/2010 </a:t>
            </a:r>
          </a:p>
          <a:p>
            <a:pPr>
              <a:defRPr/>
            </a:pPr>
            <a:r>
              <a:rPr lang="en-US" altLang="en-US"/>
              <a:t>Lesson # 4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F236F61-F613-4196-933D-E193918F7D41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434049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1.xml"/><Relationship Id="rId13" Type="http://schemas.openxmlformats.org/officeDocument/2006/relationships/theme" Target="../theme/theme3.xml"/><Relationship Id="rId3" Type="http://schemas.openxmlformats.org/officeDocument/2006/relationships/slideLayout" Target="../slideLayouts/slideLayout26.xml"/><Relationship Id="rId7" Type="http://schemas.openxmlformats.org/officeDocument/2006/relationships/slideLayout" Target="../slideLayouts/slideLayout30.xml"/><Relationship Id="rId12" Type="http://schemas.openxmlformats.org/officeDocument/2006/relationships/slideLayout" Target="../slideLayouts/slideLayout35.xml"/><Relationship Id="rId2" Type="http://schemas.openxmlformats.org/officeDocument/2006/relationships/slideLayout" Target="../slideLayouts/slideLayout25.xml"/><Relationship Id="rId1" Type="http://schemas.openxmlformats.org/officeDocument/2006/relationships/slideLayout" Target="../slideLayouts/slideLayout24.xml"/><Relationship Id="rId6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34.xml"/><Relationship Id="rId5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33.xml"/><Relationship Id="rId4" Type="http://schemas.openxmlformats.org/officeDocument/2006/relationships/slideLayout" Target="../slideLayouts/slideLayout27.xml"/><Relationship Id="rId9" Type="http://schemas.openxmlformats.org/officeDocument/2006/relationships/slideLayout" Target="../slideLayouts/slideLayout32.xml"/><Relationship Id="rId14" Type="http://schemas.openxmlformats.org/officeDocument/2006/relationships/image" Target="../media/image1.png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3.xml"/><Relationship Id="rId13" Type="http://schemas.openxmlformats.org/officeDocument/2006/relationships/theme" Target="../theme/theme4.xml"/><Relationship Id="rId3" Type="http://schemas.openxmlformats.org/officeDocument/2006/relationships/slideLayout" Target="../slideLayouts/slideLayout38.xml"/><Relationship Id="rId7" Type="http://schemas.openxmlformats.org/officeDocument/2006/relationships/slideLayout" Target="../slideLayouts/slideLayout42.xml"/><Relationship Id="rId12" Type="http://schemas.openxmlformats.org/officeDocument/2006/relationships/slideLayout" Target="../slideLayouts/slideLayout47.xml"/><Relationship Id="rId2" Type="http://schemas.openxmlformats.org/officeDocument/2006/relationships/slideLayout" Target="../slideLayouts/slideLayout37.xml"/><Relationship Id="rId1" Type="http://schemas.openxmlformats.org/officeDocument/2006/relationships/slideLayout" Target="../slideLayouts/slideLayout36.xml"/><Relationship Id="rId6" Type="http://schemas.openxmlformats.org/officeDocument/2006/relationships/slideLayout" Target="../slideLayouts/slideLayout41.xml"/><Relationship Id="rId11" Type="http://schemas.openxmlformats.org/officeDocument/2006/relationships/slideLayout" Target="../slideLayouts/slideLayout46.xml"/><Relationship Id="rId5" Type="http://schemas.openxmlformats.org/officeDocument/2006/relationships/slideLayout" Target="../slideLayouts/slideLayout40.xml"/><Relationship Id="rId10" Type="http://schemas.openxmlformats.org/officeDocument/2006/relationships/slideLayout" Target="../slideLayouts/slideLayout45.xml"/><Relationship Id="rId4" Type="http://schemas.openxmlformats.org/officeDocument/2006/relationships/slideLayout" Target="../slideLayouts/slideLayout39.xml"/><Relationship Id="rId9" Type="http://schemas.openxmlformats.org/officeDocument/2006/relationships/slideLayout" Target="../slideLayouts/slideLayout44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900">
                <a:latin typeface="Arial" charset="0"/>
              </a:defRPr>
            </a:lvl1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en-US">
                <a:solidFill>
                  <a:srgbClr val="000000"/>
                </a:solidFill>
              </a:rPr>
              <a:t>R. Henderson 1/24/2010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en-US">
                <a:solidFill>
                  <a:srgbClr val="000000"/>
                </a:solidFill>
              </a:rPr>
              <a:t>Lesson # 4</a:t>
            </a: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Arial" charset="0"/>
              </a:defRPr>
            </a:lvl1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44ED49A0-A9FE-4085-97D6-37157C76B8C1}" type="slidenum">
              <a:rPr lang="en-US" altLang="en-US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altLang="en-US">
              <a:solidFill>
                <a:srgbClr val="000000"/>
              </a:solidFill>
            </a:endParaRPr>
          </a:p>
        </p:txBody>
      </p:sp>
      <p:pic>
        <p:nvPicPr>
          <p:cNvPr id="1031" name="Picture 7"/>
          <p:cNvPicPr>
            <a:picLocks noChangeAspect="1" noChangeArrowheads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40688" y="0"/>
            <a:ext cx="1103312" cy="1447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946440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36" r:id="rId1"/>
    <p:sldLayoutId id="2147483937" r:id="rId2"/>
    <p:sldLayoutId id="2147483938" r:id="rId3"/>
    <p:sldLayoutId id="2147483939" r:id="rId4"/>
    <p:sldLayoutId id="2147483940" r:id="rId5"/>
    <p:sldLayoutId id="2147483941" r:id="rId6"/>
    <p:sldLayoutId id="2147483942" r:id="rId7"/>
    <p:sldLayoutId id="2147483943" r:id="rId8"/>
    <p:sldLayoutId id="2147483944" r:id="rId9"/>
    <p:sldLayoutId id="2147483945" r:id="rId10"/>
    <p:sldLayoutId id="2147483946" r:id="rId11"/>
    <p:sldLayoutId id="2147483947" r:id="rId12"/>
  </p:sldLayoutIdLst>
  <p:hf hdr="0" ftr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>
                <a:solidFill>
                  <a:srgbClr val="000000"/>
                </a:solidFill>
                <a:latin typeface="+mn-lt"/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rgbClr val="000000"/>
                </a:solidFill>
                <a:latin typeface="+mn-lt"/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rgbClr val="000000"/>
                </a:solidFill>
                <a:latin typeface="+mn-lt"/>
                <a:cs typeface="+mn-cs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3B695C06-5FBD-4CEA-9A7B-69EA31443703}" type="slidenum">
              <a:rPr lang="en-US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52323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49" r:id="rId1"/>
    <p:sldLayoutId id="2147483950" r:id="rId2"/>
    <p:sldLayoutId id="2147483951" r:id="rId3"/>
    <p:sldLayoutId id="2147483952" r:id="rId4"/>
    <p:sldLayoutId id="2147483953" r:id="rId5"/>
    <p:sldLayoutId id="2147483954" r:id="rId6"/>
    <p:sldLayoutId id="2147483955" r:id="rId7"/>
    <p:sldLayoutId id="2147483956" r:id="rId8"/>
    <p:sldLayoutId id="2147483957" r:id="rId9"/>
    <p:sldLayoutId id="2147483958" r:id="rId10"/>
    <p:sldLayoutId id="21474839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  <a:cs typeface="Times New Roman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900">
                <a:solidFill>
                  <a:srgbClr val="000000"/>
                </a:solidFill>
                <a:latin typeface="Arial" charset="0"/>
              </a:defRPr>
            </a:lvl1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en-US"/>
              <a:t>R. Henderson 1/24/2010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en-US"/>
              <a:t>Lesson # 4</a:t>
            </a: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00"/>
                </a:solidFill>
                <a:latin typeface="Arial" charset="0"/>
              </a:defRPr>
            </a:lvl1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rgbClr val="000000"/>
                </a:solidFill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D4A508E6-41EF-419B-8C8D-A88637B067AA}" type="slidenum">
              <a:rPr lang="en-US" altLang="en-US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altLang="en-US"/>
          </a:p>
        </p:txBody>
      </p:sp>
      <p:pic>
        <p:nvPicPr>
          <p:cNvPr id="4103" name="Picture 7"/>
          <p:cNvPicPr>
            <a:picLocks noChangeAspect="1" noChangeArrowheads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40688" y="0"/>
            <a:ext cx="1103312" cy="1447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132462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61" r:id="rId1"/>
    <p:sldLayoutId id="2147483962" r:id="rId2"/>
    <p:sldLayoutId id="2147483963" r:id="rId3"/>
    <p:sldLayoutId id="2147483964" r:id="rId4"/>
    <p:sldLayoutId id="2147483965" r:id="rId5"/>
    <p:sldLayoutId id="2147483966" r:id="rId6"/>
    <p:sldLayoutId id="2147483967" r:id="rId7"/>
    <p:sldLayoutId id="2147483968" r:id="rId8"/>
    <p:sldLayoutId id="2147483969" r:id="rId9"/>
    <p:sldLayoutId id="2147483970" r:id="rId10"/>
    <p:sldLayoutId id="2147483971" r:id="rId11"/>
    <p:sldLayoutId id="2147483972" r:id="rId12"/>
  </p:sldLayoutIdLst>
  <p:hf hdr="0" ftr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900">
                <a:solidFill>
                  <a:srgbClr val="000000"/>
                </a:solidFill>
                <a:latin typeface="Arial" charset="0"/>
              </a:defRPr>
            </a:lvl1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en-US"/>
              <a:t>R. Henderson 1/24/2010 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en-US"/>
              <a:t>Lesson # 4</a:t>
            </a: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00"/>
                </a:solidFill>
                <a:latin typeface="Arial" charset="0"/>
              </a:defRPr>
            </a:lvl1pPr>
          </a:lstStyle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alt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rgbClr val="000000"/>
                </a:solidFill>
                <a:latin typeface="Arial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6FA4DAE7-3E2B-40F5-9E5F-7FEA8FFEB4D3}" type="slidenum">
              <a:rPr lang="en-US" altLang="en-US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 altLang="en-US"/>
          </a:p>
        </p:txBody>
      </p:sp>
      <p:pic>
        <p:nvPicPr>
          <p:cNvPr id="3079" name="Picture 7"/>
          <p:cNvPicPr>
            <a:picLocks noChangeAspect="1" noChangeArrowheads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40688" y="0"/>
            <a:ext cx="1103312" cy="1447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391072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974" r:id="rId1"/>
    <p:sldLayoutId id="2147483975" r:id="rId2"/>
    <p:sldLayoutId id="2147483976" r:id="rId3"/>
    <p:sldLayoutId id="2147483977" r:id="rId4"/>
    <p:sldLayoutId id="2147483978" r:id="rId5"/>
    <p:sldLayoutId id="2147483979" r:id="rId6"/>
    <p:sldLayoutId id="2147483980" r:id="rId7"/>
    <p:sldLayoutId id="2147483981" r:id="rId8"/>
    <p:sldLayoutId id="2147483982" r:id="rId9"/>
    <p:sldLayoutId id="2147483983" r:id="rId10"/>
    <p:sldLayoutId id="2147483984" r:id="rId11"/>
    <p:sldLayoutId id="2147483985" r:id="rId12"/>
  </p:sldLayoutIdLst>
  <p:hf hdr="0" ftr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0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4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4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 algn="l"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algn="l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algn="l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algn="l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algn="l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spcBef>
                <a:spcPct val="0"/>
              </a:spcBef>
              <a:buFontTx/>
              <a:buNone/>
            </a:pPr>
            <a:fld id="{7C226BBF-AD43-4211-A50D-9D1C0E9DF470}" type="slidenum">
              <a:rPr lang="en-US" altLang="en-US" sz="1400" smtClean="0">
                <a:solidFill>
                  <a:srgbClr val="000000"/>
                </a:solidFill>
              </a:rPr>
              <a:pPr algn="r" eaLnBrk="1" hangingPunct="1">
                <a:spcBef>
                  <a:spcPct val="0"/>
                </a:spcBef>
                <a:buFontTx/>
                <a:buNone/>
              </a:pPr>
              <a:t>1</a:t>
            </a:fld>
            <a:endParaRPr lang="en-US" altLang="en-US" sz="1400">
              <a:solidFill>
                <a:srgbClr val="000000"/>
              </a:solidFill>
            </a:endParaRPr>
          </a:p>
        </p:txBody>
      </p:sp>
      <p:pic>
        <p:nvPicPr>
          <p:cNvPr id="16387" name="Picture 4" descr="Image result for Church of Galatians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1524000"/>
            <a:ext cx="5867400" cy="431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88" name="TextBox 1"/>
          <p:cNvSpPr txBox="1">
            <a:spLocks noChangeArrowheads="1"/>
          </p:cNvSpPr>
          <p:nvPr/>
        </p:nvSpPr>
        <p:spPr bwMode="auto">
          <a:xfrm>
            <a:off x="190500" y="287338"/>
            <a:ext cx="8534400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algn="l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algn="l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algn="l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algn="l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3000" dirty="0">
                <a:solidFill>
                  <a:srgbClr val="FF0000"/>
                </a:solidFill>
              </a:rPr>
              <a:t>Gal 2:19-20 – My Death with Christ and </a:t>
            </a:r>
          </a:p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3000" dirty="0">
                <a:solidFill>
                  <a:srgbClr val="FF0000"/>
                </a:solidFill>
              </a:rPr>
              <a:t>Christ’s Life in Me </a:t>
            </a:r>
          </a:p>
        </p:txBody>
      </p:sp>
    </p:spTree>
    <p:extLst>
      <p:ext uri="{BB962C8B-B14F-4D97-AF65-F5344CB8AC3E}">
        <p14:creationId xmlns:p14="http://schemas.microsoft.com/office/powerpoint/2010/main" val="24543476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Slide Number Placeholder 2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 algn="l"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algn="l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algn="l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algn="l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algn="l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spcBef>
                <a:spcPct val="0"/>
              </a:spcBef>
              <a:buFontTx/>
              <a:buNone/>
            </a:pPr>
            <a:fld id="{017E4956-61E7-4A62-B163-5BB094DD1C44}" type="slidenum">
              <a:rPr lang="en-US" altLang="en-US" sz="1400" smtClean="0">
                <a:solidFill>
                  <a:srgbClr val="000000"/>
                </a:solidFill>
              </a:rPr>
              <a:pPr algn="r" eaLnBrk="1" hangingPunct="1">
                <a:spcBef>
                  <a:spcPct val="0"/>
                </a:spcBef>
                <a:buFontTx/>
                <a:buNone/>
              </a:pPr>
              <a:t>2</a:t>
            </a:fld>
            <a:endParaRPr lang="en-US" altLang="en-US" sz="1400">
              <a:solidFill>
                <a:srgbClr val="000000"/>
              </a:solidFill>
            </a:endParaRPr>
          </a:p>
        </p:txBody>
      </p:sp>
      <p:sp>
        <p:nvSpPr>
          <p:cNvPr id="17411" name="TextBox 3"/>
          <p:cNvSpPr txBox="1">
            <a:spLocks noChangeArrowheads="1"/>
          </p:cNvSpPr>
          <p:nvPr/>
        </p:nvSpPr>
        <p:spPr bwMode="auto">
          <a:xfrm>
            <a:off x="3352800" y="0"/>
            <a:ext cx="1698625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algn="l"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algn="l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algn="l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algn="l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algn="l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3600">
                <a:solidFill>
                  <a:srgbClr val="FF0000"/>
                </a:solidFill>
              </a:rPr>
              <a:t>Review</a:t>
            </a:r>
          </a:p>
        </p:txBody>
      </p:sp>
      <p:sp>
        <p:nvSpPr>
          <p:cNvPr id="17412" name="TextBox 4"/>
          <p:cNvSpPr txBox="1">
            <a:spLocks noChangeArrowheads="1"/>
          </p:cNvSpPr>
          <p:nvPr/>
        </p:nvSpPr>
        <p:spPr bwMode="auto">
          <a:xfrm>
            <a:off x="444500" y="685800"/>
            <a:ext cx="7848600" cy="54322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algn="l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algn="l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algn="l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algn="l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2800" dirty="0">
                <a:solidFill>
                  <a:srgbClr val="000000"/>
                </a:solidFill>
              </a:rPr>
              <a:t>Definition: a law system is anything you do by your own will and effort that you think will please God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en-US" altLang="en-US" sz="1100" dirty="0">
              <a:solidFill>
                <a:srgbClr val="000000"/>
              </a:solidFill>
            </a:endParaRP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2800" dirty="0">
                <a:solidFill>
                  <a:srgbClr val="000000"/>
                </a:solidFill>
              </a:rPr>
              <a:t>In Gal 2:19 we learned about our freedom (death) from any law system as a way of life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en-US" altLang="en-US" sz="2800" dirty="0">
              <a:solidFill>
                <a:srgbClr val="000000"/>
              </a:solidFill>
            </a:endParaRP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2800" dirty="0">
                <a:solidFill>
                  <a:srgbClr val="000000"/>
                </a:solidFill>
              </a:rPr>
              <a:t>I can’t live to God by putting myself under a law system because God only operates by a grace system and the believer’s faith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en-US" altLang="en-US" sz="2800" dirty="0">
              <a:solidFill>
                <a:srgbClr val="000000"/>
              </a:solidFill>
            </a:endParaRP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2800" dirty="0">
                <a:solidFill>
                  <a:srgbClr val="000000"/>
                </a:solidFill>
              </a:rPr>
              <a:t>Now Gal 2:20 will tell us about my death with Christ and the wonderful results of this death!</a:t>
            </a:r>
          </a:p>
        </p:txBody>
      </p:sp>
    </p:spTree>
    <p:extLst>
      <p:ext uri="{BB962C8B-B14F-4D97-AF65-F5344CB8AC3E}">
        <p14:creationId xmlns:p14="http://schemas.microsoft.com/office/powerpoint/2010/main" val="38778813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Slide Number Placeholder 2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 algn="l"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algn="l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algn="l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algn="l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algn="l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spcBef>
                <a:spcPct val="0"/>
              </a:spcBef>
              <a:buFontTx/>
              <a:buNone/>
            </a:pPr>
            <a:fld id="{F534433D-E8A1-4EE7-BE65-EF5F03283957}" type="slidenum">
              <a:rPr lang="en-US" altLang="en-US" sz="1400" smtClean="0">
                <a:solidFill>
                  <a:srgbClr val="000000"/>
                </a:solidFill>
              </a:rPr>
              <a:pPr algn="r" eaLnBrk="1" hangingPunct="1">
                <a:spcBef>
                  <a:spcPct val="0"/>
                </a:spcBef>
                <a:buFontTx/>
                <a:buNone/>
              </a:pPr>
              <a:t>3</a:t>
            </a:fld>
            <a:endParaRPr lang="en-US" altLang="en-US" sz="1400">
              <a:solidFill>
                <a:srgbClr val="000000"/>
              </a:solidFill>
            </a:endParaRPr>
          </a:p>
        </p:txBody>
      </p:sp>
      <p:sp>
        <p:nvSpPr>
          <p:cNvPr id="18435" name="TextBox 3"/>
          <p:cNvSpPr txBox="1">
            <a:spLocks noChangeArrowheads="1"/>
          </p:cNvSpPr>
          <p:nvPr/>
        </p:nvSpPr>
        <p:spPr bwMode="auto">
          <a:xfrm>
            <a:off x="3352800" y="0"/>
            <a:ext cx="1698625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algn="l"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algn="l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algn="l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algn="l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algn="l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3600">
                <a:solidFill>
                  <a:srgbClr val="FF0000"/>
                </a:solidFill>
              </a:rPr>
              <a:t>Review</a:t>
            </a:r>
          </a:p>
        </p:txBody>
      </p:sp>
      <p:sp>
        <p:nvSpPr>
          <p:cNvPr id="18436" name="TextBox 4"/>
          <p:cNvSpPr txBox="1">
            <a:spLocks noChangeArrowheads="1"/>
          </p:cNvSpPr>
          <p:nvPr/>
        </p:nvSpPr>
        <p:spPr bwMode="auto">
          <a:xfrm>
            <a:off x="444500" y="685800"/>
            <a:ext cx="7848600" cy="5432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algn="l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algn="l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algn="l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algn="l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2800">
                <a:solidFill>
                  <a:srgbClr val="000000"/>
                </a:solidFill>
              </a:rPr>
              <a:t>Definition: a law system is anything you do in your own will and effort that you think will please God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en-US" altLang="en-US" sz="1100">
              <a:solidFill>
                <a:srgbClr val="000000"/>
              </a:solidFill>
            </a:endParaRP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2800">
                <a:solidFill>
                  <a:srgbClr val="000000"/>
                </a:solidFill>
              </a:rPr>
              <a:t>In Gal 2:19 we learned about our freedom (death) from any law system as a way of life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en-US" altLang="en-US" sz="2800">
              <a:solidFill>
                <a:srgbClr val="000000"/>
              </a:solidFill>
            </a:endParaRP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2800">
                <a:solidFill>
                  <a:srgbClr val="000000"/>
                </a:solidFill>
              </a:rPr>
              <a:t>I can’t live to God by putting myself under a law system because God only operates by a grace system and the believers faith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en-US" altLang="en-US" sz="2800">
              <a:solidFill>
                <a:srgbClr val="000000"/>
              </a:solidFill>
            </a:endParaRP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2800">
                <a:solidFill>
                  <a:srgbClr val="000000"/>
                </a:solidFill>
              </a:rPr>
              <a:t>Now Gal 2:20 will tell us about my death with Christ and the wonderful results of this death!</a:t>
            </a:r>
          </a:p>
        </p:txBody>
      </p:sp>
      <p:sp>
        <p:nvSpPr>
          <p:cNvPr id="18437" name="Rounded Rectangle 1"/>
          <p:cNvSpPr>
            <a:spLocks noChangeArrowheads="1"/>
          </p:cNvSpPr>
          <p:nvPr/>
        </p:nvSpPr>
        <p:spPr bwMode="auto">
          <a:xfrm>
            <a:off x="596900" y="322263"/>
            <a:ext cx="7543800" cy="6042025"/>
          </a:xfrm>
          <a:prstGeom prst="roundRect">
            <a:avLst>
              <a:gd name="adj" fmla="val 16667"/>
            </a:avLst>
          </a:prstGeom>
          <a:solidFill>
            <a:srgbClr val="CCFFCC"/>
          </a:solidFill>
          <a:ln w="9525" algn="ctr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>
            <a:lvl1pPr algn="l"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algn="l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algn="l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algn="l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algn="l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en-US" altLang="en-US" sz="2800" dirty="0">
              <a:solidFill>
                <a:srgbClr val="000000"/>
              </a:solidFill>
            </a:endParaRPr>
          </a:p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en-US" altLang="en-US" sz="2800" dirty="0">
              <a:solidFill>
                <a:srgbClr val="000000"/>
              </a:solidFill>
            </a:endParaRPr>
          </a:p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en-US" altLang="en-US" sz="2800" dirty="0">
              <a:solidFill>
                <a:srgbClr val="000000"/>
              </a:solidFill>
            </a:endParaRPr>
          </a:p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en-US" altLang="en-US" sz="2800" dirty="0">
              <a:solidFill>
                <a:srgbClr val="000000"/>
              </a:solidFill>
            </a:endParaRPr>
          </a:p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3000" dirty="0">
                <a:solidFill>
                  <a:srgbClr val="000000"/>
                </a:solidFill>
              </a:rPr>
              <a:t>Gal 2:20 is a critical and crucial passage</a:t>
            </a:r>
          </a:p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3000" dirty="0">
                <a:solidFill>
                  <a:srgbClr val="000000"/>
                </a:solidFill>
              </a:rPr>
              <a:t> in terms of understanding our position</a:t>
            </a:r>
          </a:p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3000" dirty="0">
                <a:solidFill>
                  <a:srgbClr val="000000"/>
                </a:solidFill>
              </a:rPr>
              <a:t> and identification with Christ. It also </a:t>
            </a:r>
          </a:p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3000" dirty="0">
                <a:solidFill>
                  <a:srgbClr val="000000"/>
                </a:solidFill>
              </a:rPr>
              <a:t>addresses our walk and growth in Christ.</a:t>
            </a:r>
          </a:p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en-US" altLang="en-US" sz="3000" dirty="0">
              <a:solidFill>
                <a:srgbClr val="000000"/>
              </a:solidFill>
            </a:endParaRPr>
          </a:p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2800" dirty="0">
                <a:solidFill>
                  <a:srgbClr val="000000"/>
                </a:solidFill>
              </a:rPr>
              <a:t>                                             </a:t>
            </a:r>
            <a:r>
              <a:rPr lang="en-US" altLang="en-US" sz="2400" dirty="0">
                <a:solidFill>
                  <a:srgbClr val="000000"/>
                </a:solidFill>
              </a:rPr>
              <a:t>Hal Molloy </a:t>
            </a:r>
          </a:p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en-US" altLang="en-US" sz="2800" dirty="0">
              <a:solidFill>
                <a:srgbClr val="000000"/>
              </a:solidFill>
            </a:endParaRPr>
          </a:p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en-US" altLang="en-US" sz="2800" dirty="0">
              <a:solidFill>
                <a:srgbClr val="000000"/>
              </a:solidFill>
            </a:endParaRPr>
          </a:p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en-US" altLang="en-US" sz="2800" dirty="0">
              <a:solidFill>
                <a:srgbClr val="000000"/>
              </a:solidFill>
            </a:endParaRPr>
          </a:p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en-US" altLang="en-US" sz="2800" dirty="0">
              <a:solidFill>
                <a:srgbClr val="000000"/>
              </a:solidFill>
            </a:endParaRPr>
          </a:p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en-US" altLang="en-US" sz="2800" dirty="0">
              <a:solidFill>
                <a:srgbClr val="000000"/>
              </a:solidFill>
            </a:endParaRPr>
          </a:p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en-US" altLang="en-US" sz="180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6194027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Slide Number Placeholder 2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 algn="l"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algn="l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algn="l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algn="l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algn="l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spcBef>
                <a:spcPct val="0"/>
              </a:spcBef>
              <a:buFontTx/>
              <a:buNone/>
            </a:pPr>
            <a:fld id="{5C5674FB-5B21-4BDC-9D85-C2033A6D200F}" type="slidenum">
              <a:rPr lang="en-US" altLang="en-US" sz="1400" smtClean="0">
                <a:solidFill>
                  <a:srgbClr val="000000"/>
                </a:solidFill>
              </a:rPr>
              <a:pPr algn="r" eaLnBrk="1" hangingPunct="1">
                <a:spcBef>
                  <a:spcPct val="0"/>
                </a:spcBef>
                <a:buFontTx/>
                <a:buNone/>
              </a:pPr>
              <a:t>4</a:t>
            </a:fld>
            <a:endParaRPr lang="en-US" altLang="en-US" sz="1400">
              <a:solidFill>
                <a:srgbClr val="000000"/>
              </a:solidFill>
            </a:endParaRPr>
          </a:p>
        </p:txBody>
      </p:sp>
      <p:sp>
        <p:nvSpPr>
          <p:cNvPr id="19459" name="Rectangle 3"/>
          <p:cNvSpPr>
            <a:spLocks noChangeArrowheads="1"/>
          </p:cNvSpPr>
          <p:nvPr/>
        </p:nvSpPr>
        <p:spPr bwMode="auto">
          <a:xfrm>
            <a:off x="177800" y="87313"/>
            <a:ext cx="5537200" cy="138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algn="l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algn="l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algn="l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algn="l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2800">
                <a:solidFill>
                  <a:srgbClr val="000000"/>
                </a:solidFill>
                <a:ea typeface="Times New Roman" pitchFamily="18" charset="0"/>
                <a:cs typeface="Arial" charset="0"/>
              </a:rPr>
              <a:t>20a I am crucified with Christ: nevertheless I live; yet not I, but Christ lives in me: </a:t>
            </a:r>
            <a:endParaRPr lang="en-US" altLang="en-US" sz="1800">
              <a:solidFill>
                <a:srgbClr val="000000"/>
              </a:solidFill>
              <a:ea typeface="Times New Roman" pitchFamily="18" charset="0"/>
              <a:cs typeface="Arial" charset="0"/>
            </a:endParaRPr>
          </a:p>
        </p:txBody>
      </p:sp>
      <p:sp>
        <p:nvSpPr>
          <p:cNvPr id="19460" name="Rectangle 4"/>
          <p:cNvSpPr>
            <a:spLocks noChangeArrowheads="1"/>
          </p:cNvSpPr>
          <p:nvPr/>
        </p:nvSpPr>
        <p:spPr bwMode="auto">
          <a:xfrm>
            <a:off x="317500" y="1828800"/>
            <a:ext cx="8509000" cy="41549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algn="l"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algn="l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algn="l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algn="l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algn="l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2800" b="1" dirty="0">
                <a:solidFill>
                  <a:srgbClr val="FF0000"/>
                </a:solidFill>
                <a:ea typeface="Times New Roman" pitchFamily="18" charset="0"/>
                <a:cs typeface="Arial" charset="0"/>
              </a:rPr>
              <a:t>I</a:t>
            </a:r>
            <a:r>
              <a:rPr lang="en-US" altLang="en-US" sz="2800" dirty="0">
                <a:solidFill>
                  <a:srgbClr val="000000"/>
                </a:solidFill>
                <a:ea typeface="Times New Roman" pitchFamily="18" charset="0"/>
                <a:cs typeface="Arial" charset="0"/>
              </a:rPr>
              <a:t> am crucified with Christ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en-US" altLang="en-US" sz="2800" dirty="0">
              <a:solidFill>
                <a:srgbClr val="000000"/>
              </a:solidFill>
              <a:ea typeface="Times New Roman" pitchFamily="18" charset="0"/>
              <a:cs typeface="Arial" charset="0"/>
            </a:endParaRP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en-US" altLang="en-US" sz="1200" dirty="0">
              <a:solidFill>
                <a:srgbClr val="000000"/>
              </a:solidFill>
              <a:ea typeface="Times New Roman" pitchFamily="18" charset="0"/>
              <a:cs typeface="Arial" charset="0"/>
            </a:endParaRP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2800" dirty="0">
                <a:solidFill>
                  <a:srgbClr val="000000"/>
                </a:solidFill>
                <a:ea typeface="Times New Roman" pitchFamily="18" charset="0"/>
                <a:cs typeface="Arial" charset="0"/>
              </a:rPr>
              <a:t>nevertheless </a:t>
            </a:r>
            <a:r>
              <a:rPr lang="en-US" altLang="en-US" sz="2800" b="1" dirty="0">
                <a:solidFill>
                  <a:srgbClr val="FF0000"/>
                </a:solidFill>
                <a:ea typeface="Times New Roman" pitchFamily="18" charset="0"/>
                <a:cs typeface="Arial" charset="0"/>
              </a:rPr>
              <a:t>I</a:t>
            </a:r>
            <a:r>
              <a:rPr lang="en-US" altLang="en-US" sz="2800" dirty="0">
                <a:solidFill>
                  <a:srgbClr val="000000"/>
                </a:solidFill>
                <a:ea typeface="Times New Roman" pitchFamily="18" charset="0"/>
                <a:cs typeface="Arial" charset="0"/>
              </a:rPr>
              <a:t> live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2800" dirty="0">
                <a:solidFill>
                  <a:srgbClr val="000000"/>
                </a:solidFill>
                <a:ea typeface="Times New Roman" pitchFamily="18" charset="0"/>
                <a:cs typeface="Arial" charset="0"/>
              </a:rPr>
              <a:t> 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2800" dirty="0">
                <a:solidFill>
                  <a:srgbClr val="000000"/>
                </a:solidFill>
                <a:ea typeface="Times New Roman" pitchFamily="18" charset="0"/>
                <a:cs typeface="Arial" charset="0"/>
              </a:rPr>
              <a:t>yet not </a:t>
            </a:r>
            <a:r>
              <a:rPr lang="en-US" altLang="en-US" sz="2800" dirty="0">
                <a:solidFill>
                  <a:srgbClr val="FF0000"/>
                </a:solidFill>
                <a:ea typeface="Times New Roman" pitchFamily="18" charset="0"/>
                <a:cs typeface="Arial" charset="0"/>
              </a:rPr>
              <a:t>I</a:t>
            </a:r>
            <a:r>
              <a:rPr lang="en-US" altLang="en-US" sz="2800" dirty="0">
                <a:solidFill>
                  <a:srgbClr val="000000"/>
                </a:solidFill>
                <a:ea typeface="Times New Roman" pitchFamily="18" charset="0"/>
                <a:cs typeface="Arial" charset="0"/>
              </a:rPr>
              <a:t> but Christ lives in </a:t>
            </a:r>
            <a:r>
              <a:rPr lang="en-US" altLang="en-US" sz="2800" dirty="0">
                <a:solidFill>
                  <a:srgbClr val="FF0000"/>
                </a:solidFill>
                <a:ea typeface="Times New Roman" pitchFamily="18" charset="0"/>
                <a:cs typeface="Arial" charset="0"/>
              </a:rPr>
              <a:t>me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en-US" altLang="en-US" sz="2800" dirty="0">
              <a:solidFill>
                <a:srgbClr val="FF0000"/>
              </a:solidFill>
              <a:ea typeface="Times New Roman" pitchFamily="18" charset="0"/>
              <a:cs typeface="Arial" charset="0"/>
            </a:endParaRP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2800" dirty="0">
                <a:solidFill>
                  <a:srgbClr val="000000"/>
                </a:solidFill>
                <a:ea typeface="Times New Roman" pitchFamily="18" charset="0"/>
                <a:cs typeface="Arial" charset="0"/>
              </a:rPr>
              <a:t>The “</a:t>
            </a:r>
            <a:r>
              <a:rPr lang="en-US" altLang="en-US" sz="2800" b="1" dirty="0">
                <a:solidFill>
                  <a:srgbClr val="FF0000"/>
                </a:solidFill>
                <a:ea typeface="Times New Roman" pitchFamily="18" charset="0"/>
                <a:cs typeface="Arial" charset="0"/>
              </a:rPr>
              <a:t>I</a:t>
            </a:r>
            <a:r>
              <a:rPr lang="en-US" altLang="en-US" sz="2800" dirty="0">
                <a:solidFill>
                  <a:srgbClr val="000000"/>
                </a:solidFill>
                <a:ea typeface="Times New Roman" pitchFamily="18" charset="0"/>
                <a:cs typeface="Arial" charset="0"/>
              </a:rPr>
              <a:t>” and “</a:t>
            </a:r>
            <a:r>
              <a:rPr lang="en-US" altLang="en-US" sz="2800" b="1" dirty="0">
                <a:solidFill>
                  <a:srgbClr val="FF0000"/>
                </a:solidFill>
                <a:ea typeface="Times New Roman" pitchFamily="18" charset="0"/>
                <a:cs typeface="Arial" charset="0"/>
              </a:rPr>
              <a:t>me</a:t>
            </a:r>
            <a:r>
              <a:rPr lang="en-US" altLang="en-US" sz="2800" dirty="0">
                <a:solidFill>
                  <a:srgbClr val="000000"/>
                </a:solidFill>
                <a:ea typeface="Times New Roman" pitchFamily="18" charset="0"/>
                <a:cs typeface="Arial" charset="0"/>
              </a:rPr>
              <a:t>” are speaking about Paul and every believer in the Lord Jesus Christ. But are all “</a:t>
            </a:r>
            <a:r>
              <a:rPr lang="en-US" altLang="en-US" sz="2800" b="1" dirty="0">
                <a:solidFill>
                  <a:srgbClr val="FF0000"/>
                </a:solidFill>
                <a:ea typeface="Times New Roman" pitchFamily="18" charset="0"/>
                <a:cs typeface="Arial" charset="0"/>
              </a:rPr>
              <a:t>I</a:t>
            </a:r>
            <a:r>
              <a:rPr lang="en-US" altLang="en-US" sz="2800" dirty="0">
                <a:solidFill>
                  <a:srgbClr val="000000"/>
                </a:solidFill>
                <a:ea typeface="Times New Roman" pitchFamily="18" charset="0"/>
                <a:cs typeface="Arial" charset="0"/>
              </a:rPr>
              <a:t>’s” the same and if not, who are they referring to?</a:t>
            </a:r>
            <a:endParaRPr lang="en-US" altLang="en-US" sz="1800" dirty="0">
              <a:solidFill>
                <a:srgbClr val="FF0000"/>
              </a:solidFill>
              <a:ea typeface="Times New Roman" pitchFamily="18" charset="0"/>
              <a:cs typeface="Arial" charset="0"/>
            </a:endParaRPr>
          </a:p>
        </p:txBody>
      </p:sp>
      <p:pic>
        <p:nvPicPr>
          <p:cNvPr id="19461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49938" y="0"/>
            <a:ext cx="3294062" cy="1752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431928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Slide Number Placeholder 2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 algn="l"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algn="l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algn="l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algn="l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algn="l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spcBef>
                <a:spcPct val="0"/>
              </a:spcBef>
              <a:buFontTx/>
              <a:buNone/>
            </a:pPr>
            <a:fld id="{408568BA-18A9-4C2D-80F7-6A381DBD734A}" type="slidenum">
              <a:rPr lang="en-US" altLang="en-US" sz="1400" smtClean="0">
                <a:solidFill>
                  <a:srgbClr val="000000"/>
                </a:solidFill>
              </a:rPr>
              <a:pPr algn="r" eaLnBrk="1" hangingPunct="1">
                <a:spcBef>
                  <a:spcPct val="0"/>
                </a:spcBef>
                <a:buFontTx/>
                <a:buNone/>
              </a:pPr>
              <a:t>5</a:t>
            </a:fld>
            <a:endParaRPr lang="en-US" altLang="en-US" sz="1400">
              <a:solidFill>
                <a:srgbClr val="000000"/>
              </a:solidFill>
            </a:endParaRPr>
          </a:p>
        </p:txBody>
      </p:sp>
      <p:sp>
        <p:nvSpPr>
          <p:cNvPr id="20483" name="Rectangle 3"/>
          <p:cNvSpPr>
            <a:spLocks noChangeArrowheads="1"/>
          </p:cNvSpPr>
          <p:nvPr/>
        </p:nvSpPr>
        <p:spPr bwMode="auto">
          <a:xfrm>
            <a:off x="304800" y="228600"/>
            <a:ext cx="8443913" cy="6124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algn="l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algn="l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algn="l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algn="l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2800" dirty="0">
                <a:solidFill>
                  <a:srgbClr val="000000"/>
                </a:solidFill>
                <a:ea typeface="Times New Roman" pitchFamily="18" charset="0"/>
                <a:cs typeface="Arial" charset="0"/>
              </a:rPr>
              <a:t>I am crucified with Christ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en-US" altLang="en-US" sz="2800" dirty="0">
              <a:solidFill>
                <a:srgbClr val="000000"/>
              </a:solidFill>
              <a:ea typeface="Times New Roman" pitchFamily="18" charset="0"/>
              <a:cs typeface="Arial" charset="0"/>
            </a:endParaRP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en-US" altLang="en-US" sz="2800" dirty="0">
              <a:solidFill>
                <a:srgbClr val="FF0000"/>
              </a:solidFill>
              <a:ea typeface="Times New Roman" pitchFamily="18" charset="0"/>
              <a:cs typeface="Arial" charset="0"/>
            </a:endParaRP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2800" dirty="0">
                <a:solidFill>
                  <a:srgbClr val="FF0000"/>
                </a:solidFill>
                <a:ea typeface="Times New Roman" pitchFamily="18" charset="0"/>
                <a:cs typeface="Arial" charset="0"/>
              </a:rPr>
              <a:t>Questions: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en-US" altLang="en-US" sz="2800" dirty="0">
              <a:solidFill>
                <a:srgbClr val="000000"/>
              </a:solidFill>
              <a:ea typeface="Times New Roman" pitchFamily="18" charset="0"/>
              <a:cs typeface="Arial" charset="0"/>
            </a:endParaRP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2800" dirty="0">
                <a:solidFill>
                  <a:srgbClr val="000000"/>
                </a:solidFill>
                <a:ea typeface="Times New Roman" pitchFamily="18" charset="0"/>
                <a:cs typeface="Arial" charset="0"/>
              </a:rPr>
              <a:t>1. Who was put to death on the cross?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en-US" altLang="en-US" sz="2800" dirty="0">
              <a:solidFill>
                <a:srgbClr val="000000"/>
              </a:solidFill>
              <a:ea typeface="Times New Roman" pitchFamily="18" charset="0"/>
              <a:cs typeface="Arial" charset="0"/>
            </a:endParaRP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2800" dirty="0">
                <a:solidFill>
                  <a:srgbClr val="000000"/>
                </a:solidFill>
                <a:ea typeface="Times New Roman" pitchFamily="18" charset="0"/>
                <a:cs typeface="Arial" charset="0"/>
              </a:rPr>
              <a:t>2. How was I crucified with Christ?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en-US" altLang="en-US" sz="2800" dirty="0">
              <a:solidFill>
                <a:srgbClr val="000000"/>
              </a:solidFill>
              <a:ea typeface="Times New Roman" pitchFamily="18" charset="0"/>
              <a:cs typeface="Arial" charset="0"/>
            </a:endParaRP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2800" dirty="0">
                <a:solidFill>
                  <a:srgbClr val="000000"/>
                </a:solidFill>
                <a:ea typeface="Times New Roman" pitchFamily="18" charset="0"/>
                <a:cs typeface="Arial" charset="0"/>
              </a:rPr>
              <a:t>3. Why was I crucified with Christ?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en-US" altLang="en-US" sz="2800" dirty="0">
              <a:solidFill>
                <a:srgbClr val="000000"/>
              </a:solidFill>
              <a:ea typeface="Times New Roman" pitchFamily="18" charset="0"/>
              <a:cs typeface="Arial" charset="0"/>
            </a:endParaRP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2800" dirty="0">
                <a:solidFill>
                  <a:srgbClr val="000000"/>
                </a:solidFill>
                <a:ea typeface="Times New Roman" pitchFamily="18" charset="0"/>
                <a:cs typeface="Arial" charset="0"/>
              </a:rPr>
              <a:t>4. How do I appropriate being crucified with Christ?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en-US" altLang="en-US" sz="2800" dirty="0">
              <a:solidFill>
                <a:srgbClr val="000000"/>
              </a:solidFill>
              <a:ea typeface="Times New Roman" pitchFamily="18" charset="0"/>
              <a:cs typeface="Arial" charset="0"/>
            </a:endParaRP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en-US" altLang="en-US" sz="2800" dirty="0">
              <a:solidFill>
                <a:srgbClr val="000000"/>
              </a:solidFill>
              <a:ea typeface="Times New Roman" pitchFamily="18" charset="0"/>
              <a:cs typeface="Arial" charset="0"/>
            </a:endParaRPr>
          </a:p>
        </p:txBody>
      </p:sp>
      <p:pic>
        <p:nvPicPr>
          <p:cNvPr id="20484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49938" y="0"/>
            <a:ext cx="3294062" cy="1752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096180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3"/>
          <p:cNvSpPr>
            <a:spLocks noChangeArrowheads="1"/>
          </p:cNvSpPr>
          <p:nvPr/>
        </p:nvSpPr>
        <p:spPr bwMode="auto">
          <a:xfrm>
            <a:off x="471488" y="658813"/>
            <a:ext cx="8062912" cy="5970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1pPr>
            <a:lvl2pPr marL="742950" indent="-285750" algn="l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2pPr>
            <a:lvl3pPr marL="1143000" indent="-228600" algn="l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3pPr>
            <a:lvl4pPr marL="1600200" indent="-228600" algn="l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4pPr>
            <a:lvl5pPr marL="2057400" indent="-228600" algn="l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2800" b="1" dirty="0">
                <a:solidFill>
                  <a:srgbClr val="FF0000"/>
                </a:solidFill>
                <a:latin typeface="Arial" charset="0"/>
                <a:ea typeface="Times New Roman" pitchFamily="18" charset="0"/>
                <a:cs typeface="Arial" charset="0"/>
              </a:rPr>
              <a:t>I</a:t>
            </a:r>
            <a:r>
              <a:rPr lang="en-US" altLang="en-US" sz="2800" dirty="0">
                <a:solidFill>
                  <a:srgbClr val="FF0000"/>
                </a:solidFill>
                <a:latin typeface="Arial" charset="0"/>
                <a:ea typeface="Times New Roman" pitchFamily="18" charset="0"/>
                <a:cs typeface="Arial" charset="0"/>
              </a:rPr>
              <a:t> </a:t>
            </a:r>
            <a:r>
              <a:rPr lang="en-US" altLang="en-US" sz="2800" u="sng" dirty="0">
                <a:solidFill>
                  <a:srgbClr val="000000"/>
                </a:solidFill>
                <a:latin typeface="Arial" charset="0"/>
                <a:ea typeface="Times New Roman" pitchFamily="18" charset="0"/>
                <a:cs typeface="Arial" charset="0"/>
              </a:rPr>
              <a:t>am crucified</a:t>
            </a:r>
            <a:r>
              <a:rPr lang="en-US" altLang="en-US" sz="2800" dirty="0">
                <a:solidFill>
                  <a:srgbClr val="000000"/>
                </a:solidFill>
                <a:latin typeface="Arial" charset="0"/>
                <a:ea typeface="Times New Roman" pitchFamily="18" charset="0"/>
                <a:cs typeface="Arial" charset="0"/>
              </a:rPr>
              <a:t> with Christ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en-US" altLang="en-US" sz="2800" dirty="0">
              <a:solidFill>
                <a:srgbClr val="000000"/>
              </a:solidFill>
              <a:latin typeface="Arial" charset="0"/>
              <a:ea typeface="Times New Roman" pitchFamily="18" charset="0"/>
              <a:cs typeface="Arial" charset="0"/>
            </a:endParaRP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2800" dirty="0">
                <a:solidFill>
                  <a:srgbClr val="0000FF"/>
                </a:solidFill>
                <a:latin typeface="Arial" charset="0"/>
                <a:ea typeface="Times New Roman" pitchFamily="18" charset="0"/>
                <a:cs typeface="Arial" charset="0"/>
              </a:rPr>
              <a:t>am crucified </a:t>
            </a:r>
            <a:r>
              <a:rPr lang="en-US" altLang="en-US" sz="2800" dirty="0">
                <a:solidFill>
                  <a:srgbClr val="000000"/>
                </a:solidFill>
                <a:latin typeface="Arial" charset="0"/>
                <a:ea typeface="Times New Roman" pitchFamily="18" charset="0"/>
                <a:cs typeface="Arial" charset="0"/>
              </a:rPr>
              <a:t>– </a:t>
            </a:r>
            <a:r>
              <a:rPr lang="en-US" altLang="en-US" sz="2800" i="1" dirty="0" err="1">
                <a:solidFill>
                  <a:srgbClr val="000000"/>
                </a:solidFill>
                <a:latin typeface="Arial" charset="0"/>
                <a:ea typeface="Times New Roman" pitchFamily="18" charset="0"/>
                <a:cs typeface="Arial" charset="0"/>
              </a:rPr>
              <a:t>systauroō</a:t>
            </a:r>
            <a:r>
              <a:rPr lang="en-US" altLang="en-US" sz="2800" i="1" dirty="0">
                <a:solidFill>
                  <a:srgbClr val="000000"/>
                </a:solidFill>
                <a:latin typeface="Arial" charset="0"/>
                <a:ea typeface="Times New Roman" pitchFamily="18" charset="0"/>
                <a:cs typeface="Arial" charset="0"/>
              </a:rPr>
              <a:t> </a:t>
            </a:r>
            <a:r>
              <a:rPr lang="en-US" altLang="en-US" sz="2800" dirty="0">
                <a:solidFill>
                  <a:srgbClr val="000000"/>
                </a:solidFill>
                <a:latin typeface="Arial" charset="0"/>
                <a:ea typeface="Times New Roman" pitchFamily="18" charset="0"/>
                <a:cs typeface="Arial" charset="0"/>
              </a:rPr>
              <a:t>- to crucify with, crucify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2800" dirty="0">
                <a:solidFill>
                  <a:srgbClr val="000000"/>
                </a:solidFill>
                <a:latin typeface="Arial" charset="0"/>
                <a:ea typeface="Times New Roman" pitchFamily="18" charset="0"/>
                <a:cs typeface="Arial" charset="0"/>
              </a:rPr>
              <a:t>                        is to put to death on a cross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en-US" altLang="en-US" sz="2800" dirty="0">
              <a:solidFill>
                <a:srgbClr val="000000"/>
              </a:solidFill>
              <a:latin typeface="Arial" charset="0"/>
              <a:ea typeface="Times New Roman" pitchFamily="18" charset="0"/>
              <a:cs typeface="Arial" charset="0"/>
            </a:endParaRP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2800" u="sng" dirty="0">
                <a:solidFill>
                  <a:srgbClr val="000000"/>
                </a:solidFill>
                <a:latin typeface="Arial" charset="0"/>
                <a:ea typeface="Times New Roman" pitchFamily="18" charset="0"/>
                <a:cs typeface="Arial" charset="0"/>
              </a:rPr>
              <a:t>perfect tense</a:t>
            </a:r>
            <a:r>
              <a:rPr lang="en-US" altLang="en-US" sz="2800" dirty="0">
                <a:solidFill>
                  <a:srgbClr val="000000"/>
                </a:solidFill>
                <a:latin typeface="Arial" charset="0"/>
                <a:ea typeface="Times New Roman" pitchFamily="18" charset="0"/>
                <a:cs typeface="Arial" charset="0"/>
              </a:rPr>
              <a:t>: we were co-crucified in the past and continue to be co-crucified into the present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en-US" altLang="en-US" sz="2800" dirty="0">
              <a:solidFill>
                <a:srgbClr val="000000"/>
              </a:solidFill>
              <a:latin typeface="Arial" charset="0"/>
              <a:ea typeface="Times New Roman" pitchFamily="18" charset="0"/>
              <a:cs typeface="Arial" charset="0"/>
            </a:endParaRP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2800" u="sng" dirty="0">
                <a:solidFill>
                  <a:srgbClr val="000000"/>
                </a:solidFill>
                <a:latin typeface="Arial" charset="0"/>
                <a:ea typeface="Times New Roman" pitchFamily="18" charset="0"/>
                <a:cs typeface="Arial" charset="0"/>
              </a:rPr>
              <a:t>passive voice</a:t>
            </a:r>
            <a:r>
              <a:rPr lang="en-US" altLang="en-US" sz="2800" dirty="0">
                <a:solidFill>
                  <a:srgbClr val="000000"/>
                </a:solidFill>
                <a:latin typeface="Arial" charset="0"/>
                <a:ea typeface="Times New Roman" pitchFamily="18" charset="0"/>
                <a:cs typeface="Arial" charset="0"/>
              </a:rPr>
              <a:t>: you were acted upon by God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en-US" altLang="en-US" sz="2800" dirty="0">
              <a:solidFill>
                <a:srgbClr val="000000"/>
              </a:solidFill>
              <a:latin typeface="Arial" charset="0"/>
              <a:ea typeface="Times New Roman" pitchFamily="18" charset="0"/>
              <a:cs typeface="Arial" charset="0"/>
            </a:endParaRP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2800" u="sng" dirty="0">
                <a:solidFill>
                  <a:srgbClr val="000000"/>
                </a:solidFill>
                <a:latin typeface="Arial" charset="0"/>
                <a:ea typeface="Times New Roman" pitchFamily="18" charset="0"/>
                <a:cs typeface="Arial" charset="0"/>
              </a:rPr>
              <a:t>indicative mood</a:t>
            </a:r>
            <a:r>
              <a:rPr lang="en-US" altLang="en-US" sz="2800" dirty="0">
                <a:solidFill>
                  <a:srgbClr val="000000"/>
                </a:solidFill>
                <a:latin typeface="Arial" charset="0"/>
                <a:ea typeface="Times New Roman" pitchFamily="18" charset="0"/>
                <a:cs typeface="Arial" charset="0"/>
              </a:rPr>
              <a:t>: reality (it’s a fact)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en-US" altLang="en-US" sz="2800" dirty="0">
              <a:solidFill>
                <a:srgbClr val="000000"/>
              </a:solidFill>
              <a:latin typeface="Arial" charset="0"/>
              <a:ea typeface="Times New Roman" pitchFamily="18" charset="0"/>
              <a:cs typeface="Arial" charset="0"/>
            </a:endParaRP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2800" dirty="0">
                <a:solidFill>
                  <a:srgbClr val="000000"/>
                </a:solidFill>
                <a:latin typeface="Arial" charset="0"/>
                <a:ea typeface="Times New Roman" pitchFamily="18" charset="0"/>
                <a:cs typeface="Arial" charset="0"/>
              </a:rPr>
              <a:t>Lit: I have been crucified and I stand crucified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en-US" altLang="en-US" sz="1800" dirty="0">
              <a:solidFill>
                <a:srgbClr val="000000"/>
              </a:solidFill>
              <a:latin typeface="Arial" charset="0"/>
              <a:ea typeface="Times New Roman" pitchFamily="18" charset="0"/>
              <a:cs typeface="Arial" charset="0"/>
            </a:endParaRPr>
          </a:p>
        </p:txBody>
      </p:sp>
      <p:pic>
        <p:nvPicPr>
          <p:cNvPr id="2150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59575" y="0"/>
            <a:ext cx="2384425" cy="12684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859336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1"/>
          <p:cNvSpPr>
            <a:spLocks noChangeArrowheads="1"/>
          </p:cNvSpPr>
          <p:nvPr/>
        </p:nvSpPr>
        <p:spPr bwMode="auto">
          <a:xfrm>
            <a:off x="381000" y="569913"/>
            <a:ext cx="8153400" cy="4986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1pPr>
            <a:lvl2pPr marL="742950" indent="-285750" algn="l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2pPr>
            <a:lvl3pPr marL="1143000" indent="-228600" algn="l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3pPr>
            <a:lvl4pPr marL="1600200" indent="-228600" algn="l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4pPr>
            <a:lvl5pPr marL="2057400" indent="-228600" algn="l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2800" b="1" dirty="0">
                <a:solidFill>
                  <a:srgbClr val="FF0000"/>
                </a:solidFill>
                <a:latin typeface="Arial" charset="0"/>
                <a:ea typeface="Times New Roman" pitchFamily="18" charset="0"/>
                <a:cs typeface="Arial" charset="0"/>
              </a:rPr>
              <a:t>I</a:t>
            </a:r>
            <a:r>
              <a:rPr lang="en-US" altLang="en-US" sz="2800" dirty="0">
                <a:solidFill>
                  <a:srgbClr val="FF0000"/>
                </a:solidFill>
                <a:latin typeface="Arial" charset="0"/>
                <a:ea typeface="Times New Roman" pitchFamily="18" charset="0"/>
                <a:cs typeface="Arial" charset="0"/>
              </a:rPr>
              <a:t> </a:t>
            </a:r>
            <a:r>
              <a:rPr lang="en-US" altLang="en-US" sz="2800" dirty="0">
                <a:solidFill>
                  <a:srgbClr val="000000"/>
                </a:solidFill>
                <a:latin typeface="Arial" charset="0"/>
                <a:ea typeface="Times New Roman" pitchFamily="18" charset="0"/>
                <a:cs typeface="Arial" charset="0"/>
              </a:rPr>
              <a:t>am crucified </a:t>
            </a:r>
            <a:r>
              <a:rPr lang="en-US" altLang="en-US" sz="2800" u="sng" dirty="0">
                <a:solidFill>
                  <a:srgbClr val="000000"/>
                </a:solidFill>
                <a:latin typeface="Arial" charset="0"/>
                <a:ea typeface="Times New Roman" pitchFamily="18" charset="0"/>
                <a:cs typeface="Arial" charset="0"/>
              </a:rPr>
              <a:t>with Christ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en-US" altLang="en-US" sz="4000" u="sng" dirty="0">
              <a:solidFill>
                <a:srgbClr val="000000"/>
              </a:solidFill>
              <a:latin typeface="Arial" charset="0"/>
              <a:ea typeface="Times New Roman" pitchFamily="18" charset="0"/>
              <a:cs typeface="Arial" charset="0"/>
            </a:endParaRP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2800" dirty="0">
                <a:solidFill>
                  <a:srgbClr val="0000FF"/>
                </a:solidFill>
                <a:latin typeface="Arial" charset="0"/>
                <a:ea typeface="Times New Roman" pitchFamily="18" charset="0"/>
                <a:cs typeface="Arial" charset="0"/>
              </a:rPr>
              <a:t>with Christ </a:t>
            </a:r>
            <a:r>
              <a:rPr lang="en-US" altLang="en-US" sz="2800" dirty="0">
                <a:solidFill>
                  <a:srgbClr val="000000"/>
                </a:solidFill>
                <a:latin typeface="Arial" charset="0"/>
                <a:ea typeface="Times New Roman" pitchFamily="18" charset="0"/>
                <a:cs typeface="Arial" charset="0"/>
              </a:rPr>
              <a:t>– we were associated with Christ in His crucifixion and death (spiritually)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en-US" altLang="en-US" sz="2800" dirty="0">
              <a:solidFill>
                <a:srgbClr val="000000"/>
              </a:solidFill>
              <a:latin typeface="Arial" charset="0"/>
              <a:ea typeface="Times New Roman" pitchFamily="18" charset="0"/>
              <a:cs typeface="Arial" charset="0"/>
            </a:endParaRP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2800" dirty="0">
                <a:solidFill>
                  <a:srgbClr val="FF0000"/>
                </a:solidFill>
                <a:latin typeface="Arial" charset="0"/>
                <a:ea typeface="Times New Roman" pitchFamily="18" charset="0"/>
                <a:cs typeface="Arial" charset="0"/>
              </a:rPr>
              <a:t>1. Who was put to death on the cross</a:t>
            </a:r>
            <a:r>
              <a:rPr lang="en-US" altLang="en-US" sz="2800" dirty="0">
                <a:solidFill>
                  <a:srgbClr val="000000"/>
                </a:solidFill>
                <a:latin typeface="Arial" charset="0"/>
                <a:ea typeface="Times New Roman" pitchFamily="18" charset="0"/>
                <a:cs typeface="Arial" charset="0"/>
              </a:rPr>
              <a:t>?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en-US" altLang="en-US" sz="1800" dirty="0">
              <a:solidFill>
                <a:srgbClr val="000000"/>
              </a:solidFill>
              <a:latin typeface="Arial" charset="0"/>
              <a:ea typeface="Times New Roman" pitchFamily="18" charset="0"/>
              <a:cs typeface="Arial" charset="0"/>
            </a:endParaRP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2800" b="1" dirty="0">
                <a:solidFill>
                  <a:srgbClr val="FF0000"/>
                </a:solidFill>
                <a:latin typeface="Arial" charset="0"/>
                <a:ea typeface="Times New Roman" pitchFamily="18" charset="0"/>
                <a:cs typeface="Arial" charset="0"/>
              </a:rPr>
              <a:t> I</a:t>
            </a:r>
            <a:r>
              <a:rPr lang="en-US" altLang="en-US" sz="2800" dirty="0">
                <a:solidFill>
                  <a:srgbClr val="000000"/>
                </a:solidFill>
                <a:latin typeface="Arial" charset="0"/>
                <a:ea typeface="Times New Roman" pitchFamily="18" charset="0"/>
                <a:cs typeface="Arial" charset="0"/>
              </a:rPr>
              <a:t> = a person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en-US" altLang="en-US" sz="1800" dirty="0">
              <a:solidFill>
                <a:srgbClr val="000000"/>
              </a:solidFill>
              <a:latin typeface="Arial" charset="0"/>
              <a:ea typeface="Times New Roman" pitchFamily="18" charset="0"/>
              <a:cs typeface="Arial" charset="0"/>
            </a:endParaRP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2800" dirty="0">
                <a:solidFill>
                  <a:srgbClr val="000000"/>
                </a:solidFill>
                <a:latin typeface="Arial" charset="0"/>
                <a:ea typeface="Times New Roman" pitchFamily="18" charset="0"/>
                <a:cs typeface="Arial" charset="0"/>
              </a:rPr>
              <a:t> a person = body, soul and spirit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en-US" altLang="en-US" sz="1800" dirty="0">
              <a:solidFill>
                <a:srgbClr val="000000"/>
              </a:solidFill>
              <a:latin typeface="Arial" charset="0"/>
              <a:ea typeface="Times New Roman" pitchFamily="18" charset="0"/>
              <a:cs typeface="Arial" charset="0"/>
            </a:endParaRP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2800" dirty="0">
                <a:solidFill>
                  <a:srgbClr val="000000"/>
                </a:solidFill>
                <a:latin typeface="Arial" charset="0"/>
                <a:ea typeface="Times New Roman" pitchFamily="18" charset="0"/>
                <a:cs typeface="Arial" charset="0"/>
              </a:rPr>
              <a:t> Therefore the </a:t>
            </a:r>
            <a:r>
              <a:rPr lang="en-US" altLang="en-US" sz="2800" b="1" dirty="0">
                <a:solidFill>
                  <a:srgbClr val="FF0000"/>
                </a:solidFill>
                <a:latin typeface="Arial" charset="0"/>
                <a:ea typeface="Times New Roman" pitchFamily="18" charset="0"/>
                <a:cs typeface="Arial" charset="0"/>
              </a:rPr>
              <a:t>I</a:t>
            </a:r>
            <a:r>
              <a:rPr lang="en-US" altLang="en-US" sz="2800" b="1" dirty="0">
                <a:solidFill>
                  <a:srgbClr val="000000"/>
                </a:solidFill>
                <a:latin typeface="Arial" charset="0"/>
                <a:ea typeface="Times New Roman" pitchFamily="18" charset="0"/>
                <a:cs typeface="Arial" charset="0"/>
              </a:rPr>
              <a:t> </a:t>
            </a:r>
            <a:r>
              <a:rPr lang="en-US" altLang="en-US" sz="2800" dirty="0">
                <a:solidFill>
                  <a:srgbClr val="000000"/>
                </a:solidFill>
                <a:latin typeface="Arial" charset="0"/>
                <a:ea typeface="Times New Roman" pitchFamily="18" charset="0"/>
                <a:cs typeface="Arial" charset="0"/>
              </a:rPr>
              <a:t>= all who we were in Adam</a:t>
            </a:r>
          </a:p>
        </p:txBody>
      </p:sp>
      <p:pic>
        <p:nvPicPr>
          <p:cNvPr id="2253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59575" y="0"/>
            <a:ext cx="2384425" cy="12684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551883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2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4343400" y="533400"/>
            <a:ext cx="4648200" cy="6019800"/>
          </a:xfrm>
        </p:spPr>
        <p:txBody>
          <a:bodyPr/>
          <a:lstStyle/>
          <a:p>
            <a:pPr marL="0" indent="0">
              <a:buFontTx/>
              <a:buNone/>
              <a:defRPr/>
            </a:pPr>
            <a:r>
              <a:rPr lang="en-US" altLang="en-US" sz="3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2. </a:t>
            </a:r>
            <a:r>
              <a:rPr lang="en-US" altLang="en-US" sz="3000" u="sng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How was I crucified</a:t>
            </a:r>
            <a:r>
              <a:rPr lang="en-US" altLang="en-US" sz="3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</a:p>
          <a:p>
            <a:pPr>
              <a:defRPr/>
            </a:pPr>
            <a:endParaRPr lang="en-US" altLang="en-US" sz="14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defRPr/>
            </a:pPr>
            <a:r>
              <a:rPr lang="en-US" altLang="en-US" sz="30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by baptism into Christ’s death and burial</a:t>
            </a:r>
          </a:p>
          <a:p>
            <a:pPr>
              <a:defRPr/>
            </a:pPr>
            <a:endParaRPr lang="en-US" altLang="en-US" sz="1400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defRPr/>
            </a:pPr>
            <a:r>
              <a:rPr lang="en-US" altLang="en-US" sz="30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what kind of baptism 	- water ?</a:t>
            </a:r>
          </a:p>
          <a:p>
            <a:pPr>
              <a:buFontTx/>
              <a:buNone/>
              <a:defRPr/>
            </a:pPr>
            <a:r>
              <a:rPr lang="en-US" altLang="en-US" sz="30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 - spiritual ?</a:t>
            </a:r>
          </a:p>
          <a:p>
            <a:pPr>
              <a:buFontTx/>
              <a:buNone/>
              <a:defRPr/>
            </a:pPr>
            <a:endParaRPr lang="en-US" altLang="en-US" sz="1400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defRPr/>
            </a:pPr>
            <a:r>
              <a:rPr lang="en-US" altLang="en-US" sz="30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 </a:t>
            </a:r>
            <a:r>
              <a:rPr lang="en-US" altLang="en-US" sz="30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Cor</a:t>
            </a:r>
            <a:r>
              <a:rPr lang="en-US" altLang="en-US" sz="30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12:13a  For by one Spirit we were all baptized into one body, </a:t>
            </a:r>
          </a:p>
        </p:txBody>
      </p:sp>
      <p:sp>
        <p:nvSpPr>
          <p:cNvPr id="23555" name="Rectangle 3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609600" y="533400"/>
            <a:ext cx="3581400" cy="5791200"/>
          </a:xfrm>
          <a:solidFill>
            <a:srgbClr val="FFFF99"/>
          </a:solidFill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0" indent="0">
              <a:spcBef>
                <a:spcPct val="0"/>
              </a:spcBef>
              <a:buFontTx/>
              <a:buNone/>
            </a:pPr>
            <a:r>
              <a:rPr lang="en-US" altLang="en-US" sz="3000" dirty="0">
                <a:solidFill>
                  <a:srgbClr val="0000FF"/>
                </a:solidFill>
                <a:latin typeface="Arial" charset="0"/>
                <a:cs typeface="Arial" charset="0"/>
              </a:rPr>
              <a:t>I am crucified with Christ</a:t>
            </a:r>
          </a:p>
        </p:txBody>
      </p:sp>
      <p:pic>
        <p:nvPicPr>
          <p:cNvPr id="2355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3048000"/>
            <a:ext cx="3581400" cy="3276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363601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5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5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5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65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Rectangle 2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4572000" y="533400"/>
            <a:ext cx="4343400" cy="601980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altLang="en-US" sz="3000" u="sng">
                <a:solidFill>
                  <a:srgbClr val="0000FF"/>
                </a:solidFill>
                <a:latin typeface="Arial" charset="0"/>
                <a:cs typeface="Arial" charset="0"/>
              </a:rPr>
              <a:t>verses on baptism</a:t>
            </a:r>
          </a:p>
          <a:p>
            <a:pPr>
              <a:lnSpc>
                <a:spcPct val="90000"/>
              </a:lnSpc>
            </a:pPr>
            <a:endParaRPr lang="en-US" altLang="en-US" sz="1200" u="sng">
              <a:solidFill>
                <a:srgbClr val="0000FF"/>
              </a:solidFill>
              <a:latin typeface="Arial" charset="0"/>
              <a:cs typeface="Arial" charset="0"/>
            </a:endParaRPr>
          </a:p>
          <a:p>
            <a:pPr>
              <a:lnSpc>
                <a:spcPct val="90000"/>
              </a:lnSpc>
            </a:pPr>
            <a:r>
              <a:rPr lang="en-US" altLang="en-US" sz="3000">
                <a:latin typeface="Arial" charset="0"/>
                <a:cs typeface="Arial" charset="0"/>
              </a:rPr>
              <a:t>Rom. 6:3 or do you not know that all of us who have been baptized into Christ Jesus have been baptized into His death?</a:t>
            </a:r>
          </a:p>
          <a:p>
            <a:pPr>
              <a:lnSpc>
                <a:spcPct val="90000"/>
              </a:lnSpc>
            </a:pPr>
            <a:endParaRPr lang="en-US" altLang="en-US" sz="1200">
              <a:latin typeface="Arial" charset="0"/>
              <a:cs typeface="Arial" charset="0"/>
            </a:endParaRPr>
          </a:p>
          <a:p>
            <a:pPr>
              <a:lnSpc>
                <a:spcPct val="90000"/>
              </a:lnSpc>
            </a:pPr>
            <a:r>
              <a:rPr lang="en-US" altLang="en-US" sz="3000">
                <a:latin typeface="Arial" charset="0"/>
                <a:cs typeface="Arial" charset="0"/>
              </a:rPr>
              <a:t>Rom. 6:4a we have been buried with Him through baptism into death </a:t>
            </a:r>
            <a:endParaRPr lang="en-US" altLang="en-US" sz="3000">
              <a:solidFill>
                <a:srgbClr val="0000FF"/>
              </a:solidFill>
              <a:latin typeface="Arial" charset="0"/>
              <a:cs typeface="Arial" charset="0"/>
            </a:endParaRPr>
          </a:p>
          <a:p>
            <a:pPr>
              <a:lnSpc>
                <a:spcPct val="90000"/>
              </a:lnSpc>
            </a:pPr>
            <a:endParaRPr lang="en-US" altLang="en-US">
              <a:solidFill>
                <a:srgbClr val="000000"/>
              </a:solidFill>
            </a:endParaRPr>
          </a:p>
        </p:txBody>
      </p:sp>
      <p:sp>
        <p:nvSpPr>
          <p:cNvPr id="24579" name="Rectangle 3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685800" y="533400"/>
            <a:ext cx="3810000" cy="5791200"/>
          </a:xfrm>
          <a:solidFill>
            <a:srgbClr val="FFFF99"/>
          </a:solidFill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0" indent="0">
              <a:lnSpc>
                <a:spcPct val="90000"/>
              </a:lnSpc>
              <a:spcBef>
                <a:spcPct val="0"/>
              </a:spcBef>
              <a:buFontTx/>
              <a:buNone/>
            </a:pPr>
            <a:r>
              <a:rPr lang="en-US" altLang="en-US" sz="3000" dirty="0">
                <a:solidFill>
                  <a:srgbClr val="0000FF"/>
                </a:solidFill>
                <a:latin typeface="Arial" charset="0"/>
                <a:cs typeface="Arial" charset="0"/>
              </a:rPr>
              <a:t>I am crucified with Christ</a:t>
            </a:r>
          </a:p>
        </p:txBody>
      </p:sp>
    </p:spTree>
    <p:extLst>
      <p:ext uri="{BB962C8B-B14F-4D97-AF65-F5344CB8AC3E}">
        <p14:creationId xmlns:p14="http://schemas.microsoft.com/office/powerpoint/2010/main" val="2077008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Rectangle 2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4572000" y="533400"/>
            <a:ext cx="4343400" cy="6019800"/>
          </a:xfrm>
        </p:spPr>
        <p:txBody>
          <a:bodyPr/>
          <a:lstStyle/>
          <a:p>
            <a:pPr marL="0" indent="0">
              <a:buFontTx/>
              <a:buNone/>
              <a:defRPr/>
            </a:pPr>
            <a:r>
              <a:rPr lang="en-US" altLang="en-US" sz="3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3. </a:t>
            </a:r>
            <a:r>
              <a:rPr lang="en-US" altLang="en-US" sz="3000" u="sng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Why was I crucified with Christ</a:t>
            </a:r>
            <a:r>
              <a:rPr lang="en-US" altLang="en-US" sz="3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?</a:t>
            </a:r>
          </a:p>
          <a:p>
            <a:pPr>
              <a:defRPr/>
            </a:pPr>
            <a:endParaRPr lang="en-US" altLang="en-US" sz="8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defRPr/>
            </a:pPr>
            <a:r>
              <a:rPr lang="en-US" altLang="en-US" sz="30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to be separated from our sin nature</a:t>
            </a:r>
          </a:p>
          <a:p>
            <a:pPr>
              <a:defRPr/>
            </a:pPr>
            <a:endParaRPr lang="en-US" altLang="en-US" sz="800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defRPr/>
            </a:pPr>
            <a:r>
              <a:rPr lang="en-US" altLang="en-US" sz="30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 that our sin nature would be rendered inoperative</a:t>
            </a:r>
          </a:p>
          <a:p>
            <a:pPr>
              <a:defRPr/>
            </a:pPr>
            <a:endParaRPr lang="en-US" altLang="en-US" sz="800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defRPr/>
            </a:pPr>
            <a:r>
              <a:rPr lang="en-US" altLang="en-US" sz="30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 that we do not have to be slaves to our sin nature</a:t>
            </a:r>
          </a:p>
          <a:p>
            <a:pPr>
              <a:defRPr/>
            </a:pPr>
            <a:endParaRPr lang="en-US" altLang="en-US" dirty="0">
              <a:solidFill>
                <a:srgbClr val="000000"/>
              </a:solidFill>
            </a:endParaRPr>
          </a:p>
        </p:txBody>
      </p:sp>
      <p:sp>
        <p:nvSpPr>
          <p:cNvPr id="25603" name="Rectangle 3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685800" y="533400"/>
            <a:ext cx="3810000" cy="5791200"/>
          </a:xfrm>
          <a:solidFill>
            <a:srgbClr val="FFFF99"/>
          </a:solidFill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0" indent="0">
              <a:spcBef>
                <a:spcPct val="0"/>
              </a:spcBef>
              <a:buFontTx/>
              <a:buNone/>
            </a:pPr>
            <a:r>
              <a:rPr lang="en-US" altLang="en-US" sz="3000" dirty="0">
                <a:solidFill>
                  <a:srgbClr val="0000FF"/>
                </a:solidFill>
                <a:latin typeface="Arial" charset="0"/>
                <a:cs typeface="Arial" charset="0"/>
              </a:rPr>
              <a:t>I am crucified with Christ</a:t>
            </a:r>
          </a:p>
        </p:txBody>
      </p:sp>
      <p:pic>
        <p:nvPicPr>
          <p:cNvPr id="2560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3048000"/>
            <a:ext cx="3859213" cy="3276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038995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70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Rectangle 2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4572000" y="533400"/>
            <a:ext cx="4343400" cy="601980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US" altLang="en-US" sz="3000" u="sng">
                <a:solidFill>
                  <a:srgbClr val="0000FF"/>
                </a:solidFill>
                <a:latin typeface="Arial" charset="0"/>
                <a:cs typeface="Arial" charset="0"/>
              </a:rPr>
              <a:t>verses on crucified</a:t>
            </a:r>
          </a:p>
          <a:p>
            <a:pPr>
              <a:lnSpc>
                <a:spcPct val="90000"/>
              </a:lnSpc>
            </a:pPr>
            <a:endParaRPr lang="en-US" altLang="en-US" sz="800" u="sng">
              <a:solidFill>
                <a:srgbClr val="0000FF"/>
              </a:solidFill>
              <a:latin typeface="Arial" charset="0"/>
              <a:cs typeface="Arial" charset="0"/>
            </a:endParaRPr>
          </a:p>
          <a:p>
            <a:pPr>
              <a:lnSpc>
                <a:spcPct val="90000"/>
              </a:lnSpc>
            </a:pPr>
            <a:r>
              <a:rPr lang="en-US" altLang="en-US" sz="3000">
                <a:latin typeface="Arial" charset="0"/>
                <a:cs typeface="Arial" charset="0"/>
              </a:rPr>
              <a:t>Rom. 6:6 knowing this, that our old self was crucified with </a:t>
            </a:r>
            <a:r>
              <a:rPr lang="en-US" altLang="en-US" sz="3000" i="1">
                <a:latin typeface="Arial" charset="0"/>
                <a:cs typeface="Arial" charset="0"/>
              </a:rPr>
              <a:t>Him,</a:t>
            </a:r>
            <a:r>
              <a:rPr lang="en-US" altLang="en-US" sz="3000">
                <a:latin typeface="Arial" charset="0"/>
                <a:cs typeface="Arial" charset="0"/>
              </a:rPr>
              <a:t> in order that our body of sin might be done away with (put in idle), so that we would no longer be slaves to sin; </a:t>
            </a:r>
          </a:p>
          <a:p>
            <a:pPr>
              <a:lnSpc>
                <a:spcPct val="90000"/>
              </a:lnSpc>
            </a:pPr>
            <a:r>
              <a:rPr lang="en-US" altLang="en-US" sz="3000">
                <a:latin typeface="Arial" charset="0"/>
                <a:cs typeface="Arial" charset="0"/>
              </a:rPr>
              <a:t>Rom. 6:7 for he who has died is freed from sin     </a:t>
            </a:r>
            <a:endParaRPr lang="en-US" altLang="en-US" sz="3000">
              <a:solidFill>
                <a:srgbClr val="000000"/>
              </a:solidFill>
              <a:latin typeface="Arial" charset="0"/>
              <a:cs typeface="Arial" charset="0"/>
            </a:endParaRPr>
          </a:p>
        </p:txBody>
      </p:sp>
      <p:sp>
        <p:nvSpPr>
          <p:cNvPr id="26627" name="Rectangle 3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685800" y="533400"/>
            <a:ext cx="3810000" cy="5791200"/>
          </a:xfrm>
          <a:solidFill>
            <a:srgbClr val="FFFF99"/>
          </a:solidFill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0" indent="0">
              <a:lnSpc>
                <a:spcPct val="90000"/>
              </a:lnSpc>
              <a:spcBef>
                <a:spcPct val="0"/>
              </a:spcBef>
              <a:buFontTx/>
              <a:buNone/>
            </a:pPr>
            <a:r>
              <a:rPr lang="en-US" altLang="en-US" sz="3000" dirty="0">
                <a:solidFill>
                  <a:srgbClr val="0000FF"/>
                </a:solidFill>
                <a:latin typeface="Arial" charset="0"/>
                <a:cs typeface="Arial" charset="0"/>
              </a:rPr>
              <a:t>I am crucified with Christ</a:t>
            </a:r>
          </a:p>
        </p:txBody>
      </p:sp>
      <p:pic>
        <p:nvPicPr>
          <p:cNvPr id="26628" name="Picture 4" descr="Crucifixion 3 cross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500" r="20313"/>
          <a:stretch>
            <a:fillRect/>
          </a:stretch>
        </p:blipFill>
        <p:spPr bwMode="auto">
          <a:xfrm>
            <a:off x="685800" y="2133600"/>
            <a:ext cx="3340100" cy="4191000"/>
          </a:xfrm>
          <a:prstGeom prst="rect">
            <a:avLst/>
          </a:prstGeom>
          <a:noFill/>
          <a:ln w="9525">
            <a:solidFill>
              <a:srgbClr val="996633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613761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73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2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4343400" y="533400"/>
            <a:ext cx="4572000" cy="6019800"/>
          </a:xfrm>
        </p:spPr>
        <p:txBody>
          <a:bodyPr/>
          <a:lstStyle/>
          <a:p>
            <a:pPr marL="0" indent="0">
              <a:buFontTx/>
              <a:buNone/>
              <a:defRPr/>
            </a:pPr>
            <a:r>
              <a:rPr lang="en-US" altLang="en-US" sz="3000" u="sng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4. How do I appropriate    this in my life</a:t>
            </a:r>
            <a:r>
              <a:rPr lang="en-US" altLang="en-US" sz="3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</a:p>
          <a:p>
            <a:pPr>
              <a:defRPr/>
            </a:pPr>
            <a:endParaRPr lang="en-US" altLang="en-US" sz="14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defRPr/>
            </a:pPr>
            <a:r>
              <a:rPr lang="en-US" altLang="en-US" sz="30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By reckoning through faith in these facts</a:t>
            </a:r>
          </a:p>
          <a:p>
            <a:pPr>
              <a:defRPr/>
            </a:pPr>
            <a:endParaRPr lang="en-US" altLang="en-US" sz="1400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defRPr/>
            </a:pPr>
            <a:r>
              <a:rPr lang="en-US" altLang="en-US" sz="30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Rom. 6:11 </a:t>
            </a:r>
            <a:r>
              <a:rPr lang="en-US" altLang="en-US" sz="3000" dirty="0">
                <a:latin typeface="Arial" panose="020B0604020202020204" pitchFamily="34" charset="0"/>
                <a:cs typeface="Arial" panose="020B0604020202020204" pitchFamily="34" charset="0"/>
              </a:rPr>
              <a:t>Even so consider (reckon) yourselves to be dead to sin, but alive to God in Christ Jesus. </a:t>
            </a:r>
            <a:endParaRPr lang="en-US" altLang="en-US" sz="3000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defRPr/>
            </a:pPr>
            <a:endParaRPr lang="en-US" altLang="en-US" dirty="0">
              <a:solidFill>
                <a:srgbClr val="000000"/>
              </a:solidFill>
            </a:endParaRPr>
          </a:p>
          <a:p>
            <a:pPr>
              <a:buFontTx/>
              <a:buNone/>
              <a:defRPr/>
            </a:pPr>
            <a:endParaRPr lang="en-US" altLang="en-US" dirty="0">
              <a:solidFill>
                <a:srgbClr val="000000"/>
              </a:solidFill>
            </a:endParaRPr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533400" y="533400"/>
            <a:ext cx="3810000" cy="5791200"/>
          </a:xfrm>
          <a:solidFill>
            <a:srgbClr val="FFFF99"/>
          </a:solidFill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0" indent="0">
              <a:spcBef>
                <a:spcPct val="0"/>
              </a:spcBef>
              <a:buFontTx/>
              <a:buNone/>
            </a:pPr>
            <a:r>
              <a:rPr lang="en-US" altLang="en-US" sz="3000" dirty="0">
                <a:solidFill>
                  <a:srgbClr val="0000FF"/>
                </a:solidFill>
                <a:latin typeface="Arial" charset="0"/>
                <a:cs typeface="Arial" charset="0"/>
              </a:rPr>
              <a:t>I am crucified with Christ</a:t>
            </a:r>
          </a:p>
        </p:txBody>
      </p:sp>
    </p:spTree>
    <p:extLst>
      <p:ext uri="{BB962C8B-B14F-4D97-AF65-F5344CB8AC3E}">
        <p14:creationId xmlns:p14="http://schemas.microsoft.com/office/powerpoint/2010/main" val="34807112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75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Slide Number Placeholder 2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 algn="l"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algn="l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algn="l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algn="l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algn="l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spcBef>
                <a:spcPct val="0"/>
              </a:spcBef>
              <a:buFontTx/>
              <a:buNone/>
            </a:pPr>
            <a:fld id="{5F29A485-06C8-41F6-87D4-323FF2C31BCA}" type="slidenum">
              <a:rPr lang="en-US" altLang="en-US" sz="1400" smtClean="0">
                <a:solidFill>
                  <a:srgbClr val="000000"/>
                </a:solidFill>
              </a:rPr>
              <a:pPr algn="r" eaLnBrk="1" hangingPunct="1">
                <a:spcBef>
                  <a:spcPct val="0"/>
                </a:spcBef>
                <a:buFontTx/>
                <a:buNone/>
              </a:pPr>
              <a:t>13</a:t>
            </a:fld>
            <a:endParaRPr lang="en-US" altLang="en-US" sz="1400">
              <a:solidFill>
                <a:srgbClr val="000000"/>
              </a:solidFill>
            </a:endParaRPr>
          </a:p>
        </p:txBody>
      </p:sp>
      <p:sp>
        <p:nvSpPr>
          <p:cNvPr id="28675" name="Rectangle 3"/>
          <p:cNvSpPr>
            <a:spLocks noChangeArrowheads="1"/>
          </p:cNvSpPr>
          <p:nvPr/>
        </p:nvSpPr>
        <p:spPr bwMode="auto">
          <a:xfrm>
            <a:off x="0" y="0"/>
            <a:ext cx="5537200" cy="138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algn="l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algn="l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algn="l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algn="l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2800">
                <a:solidFill>
                  <a:srgbClr val="000000"/>
                </a:solidFill>
                <a:ea typeface="Times New Roman" pitchFamily="18" charset="0"/>
                <a:cs typeface="Arial" charset="0"/>
              </a:rPr>
              <a:t>20a I am crucified with Christ: </a:t>
            </a:r>
            <a:r>
              <a:rPr lang="en-US" altLang="en-US" sz="2800" u="sng">
                <a:solidFill>
                  <a:srgbClr val="000000"/>
                </a:solidFill>
                <a:ea typeface="Times New Roman" pitchFamily="18" charset="0"/>
                <a:cs typeface="Arial" charset="0"/>
              </a:rPr>
              <a:t>nevertheless I live</a:t>
            </a:r>
            <a:r>
              <a:rPr lang="en-US" altLang="en-US" sz="2800">
                <a:solidFill>
                  <a:srgbClr val="000000"/>
                </a:solidFill>
                <a:ea typeface="Times New Roman" pitchFamily="18" charset="0"/>
                <a:cs typeface="Arial" charset="0"/>
              </a:rPr>
              <a:t>; yet not I, but Christ lives in me: </a:t>
            </a:r>
            <a:endParaRPr lang="en-US" altLang="en-US" sz="1800">
              <a:solidFill>
                <a:srgbClr val="000000"/>
              </a:solidFill>
              <a:ea typeface="Times New Roman" pitchFamily="18" charset="0"/>
              <a:cs typeface="Arial" charset="0"/>
            </a:endParaRPr>
          </a:p>
        </p:txBody>
      </p:sp>
      <p:sp>
        <p:nvSpPr>
          <p:cNvPr id="28676" name="Rectangle 4"/>
          <p:cNvSpPr>
            <a:spLocks noChangeArrowheads="1"/>
          </p:cNvSpPr>
          <p:nvPr/>
        </p:nvSpPr>
        <p:spPr bwMode="auto">
          <a:xfrm>
            <a:off x="317500" y="1433513"/>
            <a:ext cx="8153400" cy="4586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algn="l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algn="l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algn="l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algn="l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en-US" altLang="en-US" sz="1000" dirty="0">
              <a:solidFill>
                <a:srgbClr val="000000"/>
              </a:solidFill>
              <a:ea typeface="Times New Roman" pitchFamily="18" charset="0"/>
              <a:cs typeface="Arial" charset="0"/>
            </a:endParaRP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2800" dirty="0">
                <a:solidFill>
                  <a:srgbClr val="000000"/>
                </a:solidFill>
                <a:ea typeface="Times New Roman" pitchFamily="18" charset="0"/>
                <a:cs typeface="Arial" charset="0"/>
              </a:rPr>
              <a:t>nevertheless </a:t>
            </a:r>
            <a:r>
              <a:rPr lang="en-US" altLang="en-US" sz="2800" b="1" dirty="0">
                <a:solidFill>
                  <a:srgbClr val="FF0000"/>
                </a:solidFill>
                <a:ea typeface="Times New Roman" pitchFamily="18" charset="0"/>
                <a:cs typeface="Arial" charset="0"/>
              </a:rPr>
              <a:t>I</a:t>
            </a:r>
            <a:r>
              <a:rPr lang="en-US" altLang="en-US" sz="2800" dirty="0">
                <a:solidFill>
                  <a:srgbClr val="000000"/>
                </a:solidFill>
                <a:ea typeface="Times New Roman" pitchFamily="18" charset="0"/>
                <a:cs typeface="Arial" charset="0"/>
              </a:rPr>
              <a:t> live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1200" dirty="0">
                <a:solidFill>
                  <a:srgbClr val="000000"/>
                </a:solidFill>
                <a:ea typeface="Times New Roman" pitchFamily="18" charset="0"/>
                <a:cs typeface="Arial" charset="0"/>
              </a:rPr>
              <a:t> 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2800" u="sng" dirty="0">
                <a:solidFill>
                  <a:srgbClr val="000000"/>
                </a:solidFill>
                <a:ea typeface="Times New Roman" pitchFamily="18" charset="0"/>
                <a:cs typeface="Arial" charset="0"/>
              </a:rPr>
              <a:t>or</a:t>
            </a:r>
            <a:r>
              <a:rPr lang="en-US" altLang="en-US" sz="2800" dirty="0">
                <a:solidFill>
                  <a:srgbClr val="000000"/>
                </a:solidFill>
                <a:ea typeface="Times New Roman" pitchFamily="18" charset="0"/>
                <a:cs typeface="Arial" charset="0"/>
              </a:rPr>
              <a:t> from the interlinear “but </a:t>
            </a:r>
            <a:r>
              <a:rPr lang="en-US" altLang="en-US" sz="2800" b="1" dirty="0">
                <a:solidFill>
                  <a:srgbClr val="FF0000"/>
                </a:solidFill>
                <a:ea typeface="Times New Roman" pitchFamily="18" charset="0"/>
                <a:cs typeface="Arial" charset="0"/>
              </a:rPr>
              <a:t>I</a:t>
            </a:r>
            <a:r>
              <a:rPr lang="en-US" altLang="en-US" sz="2800" dirty="0">
                <a:solidFill>
                  <a:srgbClr val="000000"/>
                </a:solidFill>
                <a:ea typeface="Times New Roman" pitchFamily="18" charset="0"/>
                <a:cs typeface="Arial" charset="0"/>
              </a:rPr>
              <a:t> am living”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en-US" altLang="en-US" sz="1200" dirty="0">
              <a:solidFill>
                <a:srgbClr val="000000"/>
              </a:solidFill>
              <a:ea typeface="Times New Roman" pitchFamily="18" charset="0"/>
              <a:cs typeface="Arial" charset="0"/>
            </a:endParaRP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en-US" altLang="en-US" sz="1400" dirty="0">
              <a:solidFill>
                <a:srgbClr val="FF0000"/>
              </a:solidFill>
              <a:ea typeface="Times New Roman" pitchFamily="18" charset="0"/>
              <a:cs typeface="Arial" charset="0"/>
            </a:endParaRP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2800" dirty="0">
                <a:solidFill>
                  <a:srgbClr val="FF0000"/>
                </a:solidFill>
                <a:ea typeface="Times New Roman" pitchFamily="18" charset="0"/>
                <a:cs typeface="Arial" charset="0"/>
              </a:rPr>
              <a:t>Questions: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en-US" altLang="en-US" sz="1200" dirty="0">
              <a:solidFill>
                <a:srgbClr val="000000"/>
              </a:solidFill>
              <a:ea typeface="Times New Roman" pitchFamily="18" charset="0"/>
              <a:cs typeface="Arial" charset="0"/>
            </a:endParaRP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2800" dirty="0">
                <a:solidFill>
                  <a:srgbClr val="000000"/>
                </a:solidFill>
                <a:ea typeface="Times New Roman" pitchFamily="18" charset="0"/>
                <a:cs typeface="Arial" charset="0"/>
              </a:rPr>
              <a:t>1. Who is living (or who is “</a:t>
            </a:r>
            <a:r>
              <a:rPr lang="en-US" altLang="en-US" sz="2800" b="1" dirty="0">
                <a:solidFill>
                  <a:srgbClr val="FF0000"/>
                </a:solidFill>
                <a:ea typeface="Times New Roman" pitchFamily="18" charset="0"/>
                <a:cs typeface="Arial" charset="0"/>
              </a:rPr>
              <a:t>I</a:t>
            </a:r>
            <a:r>
              <a:rPr lang="en-US" altLang="en-US" sz="2800" dirty="0">
                <a:solidFill>
                  <a:srgbClr val="000000"/>
                </a:solidFill>
                <a:ea typeface="Times New Roman" pitchFamily="18" charset="0"/>
                <a:cs typeface="Arial" charset="0"/>
              </a:rPr>
              <a:t>”)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en-US" altLang="en-US" sz="1200" dirty="0">
              <a:solidFill>
                <a:srgbClr val="000000"/>
              </a:solidFill>
              <a:ea typeface="Times New Roman" pitchFamily="18" charset="0"/>
              <a:cs typeface="Arial" charset="0"/>
            </a:endParaRP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2800" dirty="0">
                <a:solidFill>
                  <a:srgbClr val="000000"/>
                </a:solidFill>
                <a:ea typeface="Times New Roman" pitchFamily="18" charset="0"/>
                <a:cs typeface="Arial" charset="0"/>
              </a:rPr>
              <a:t>2. How was I made alive?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en-US" altLang="en-US" sz="1200" dirty="0">
              <a:solidFill>
                <a:srgbClr val="000000"/>
              </a:solidFill>
              <a:ea typeface="Times New Roman" pitchFamily="18" charset="0"/>
              <a:cs typeface="Arial" charset="0"/>
            </a:endParaRP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2800" dirty="0">
                <a:solidFill>
                  <a:srgbClr val="000000"/>
                </a:solidFill>
                <a:ea typeface="Times New Roman" pitchFamily="18" charset="0"/>
                <a:cs typeface="Arial" charset="0"/>
              </a:rPr>
              <a:t>3. What is the purpose of my living?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en-US" altLang="en-US" sz="1200" dirty="0">
              <a:solidFill>
                <a:srgbClr val="000000"/>
              </a:solidFill>
              <a:ea typeface="Times New Roman" pitchFamily="18" charset="0"/>
              <a:cs typeface="Arial" charset="0"/>
            </a:endParaRP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2800" dirty="0">
                <a:solidFill>
                  <a:srgbClr val="000000"/>
                </a:solidFill>
                <a:ea typeface="Times New Roman" pitchFamily="18" charset="0"/>
                <a:cs typeface="Arial" charset="0"/>
              </a:rPr>
              <a:t>4. How do I appropriate this? </a:t>
            </a:r>
          </a:p>
        </p:txBody>
      </p:sp>
      <p:pic>
        <p:nvPicPr>
          <p:cNvPr id="2867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43700" y="0"/>
            <a:ext cx="2362200" cy="19383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759908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6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04800" y="152400"/>
            <a:ext cx="8458200" cy="6186488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1400" dirty="0">
              <a:solidFill>
                <a:srgbClr val="000000"/>
              </a:solidFill>
              <a:latin typeface="Arial" panose="020B0604020202020204" pitchFamily="34" charset="0"/>
              <a:ea typeface="Times New Roman"/>
              <a:cs typeface="Arial" panose="020B0604020202020204" pitchFamily="34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2800" dirty="0">
                <a:solidFill>
                  <a:srgbClr val="FF0000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1. Who is living?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1200" dirty="0">
              <a:solidFill>
                <a:srgbClr val="FF0000"/>
              </a:solidFill>
              <a:latin typeface="Arial" panose="020B0604020202020204" pitchFamily="34" charset="0"/>
              <a:ea typeface="Times New Roman"/>
              <a:cs typeface="Arial" panose="020B0604020202020204" pitchFamily="34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2800" dirty="0">
                <a:solidFill>
                  <a:srgbClr val="FF0000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Could this be a different “I” ?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3200" dirty="0">
              <a:solidFill>
                <a:srgbClr val="FF0000"/>
              </a:solidFill>
              <a:latin typeface="Arial" panose="020B0604020202020204" pitchFamily="34" charset="0"/>
              <a:ea typeface="Times New Roman"/>
              <a:cs typeface="Arial" panose="020B0604020202020204" pitchFamily="34" charset="0"/>
            </a:endParaRPr>
          </a:p>
          <a:p>
            <a:pPr marL="457200" indent="-4572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/>
            </a:pP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We know the moment you believed you were born again (not physical birth but a spiritual birth)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1400" dirty="0">
              <a:solidFill>
                <a:srgbClr val="000000"/>
              </a:solidFill>
              <a:latin typeface="Arial" panose="020B0604020202020204" pitchFamily="34" charset="0"/>
              <a:ea typeface="Times New Roman"/>
              <a:cs typeface="Arial" panose="020B0604020202020204" pitchFamily="34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1400" dirty="0">
              <a:solidFill>
                <a:srgbClr val="000000"/>
              </a:solidFill>
              <a:latin typeface="Arial" panose="020B0604020202020204" pitchFamily="34" charset="0"/>
              <a:ea typeface="Times New Roman"/>
              <a:cs typeface="Arial" panose="020B0604020202020204" pitchFamily="34" charset="0"/>
            </a:endParaRPr>
          </a:p>
          <a:p>
            <a:pPr marL="457200" indent="-4572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/>
            </a:pP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We also know that you are a new creation in Christ (2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Cor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 5:17)</a:t>
            </a:r>
          </a:p>
          <a:p>
            <a:pPr marL="457200" indent="-4572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/>
            </a:pPr>
            <a:endParaRPr lang="en-US" sz="1200" dirty="0">
              <a:solidFill>
                <a:srgbClr val="000000"/>
              </a:solidFill>
              <a:latin typeface="Arial" panose="020B0604020202020204" pitchFamily="34" charset="0"/>
              <a:ea typeface="Times New Roman"/>
              <a:cs typeface="Arial" panose="020B0604020202020204" pitchFamily="34" charset="0"/>
            </a:endParaRPr>
          </a:p>
          <a:p>
            <a:pPr marL="914400" lvl="1" indent="-4572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/>
            </a:pP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new = totally new in quality</a:t>
            </a:r>
          </a:p>
          <a:p>
            <a:pPr marL="914400" lvl="1" indent="-4572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/>
            </a:pP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you have a new nature (Christ’s nature)</a:t>
            </a:r>
          </a:p>
          <a:p>
            <a:pPr marL="914400" lvl="1" indent="-4572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/>
            </a:pP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the old things have passed away (separation)</a:t>
            </a:r>
          </a:p>
          <a:p>
            <a:pPr lvl="1" fontAlgn="base">
              <a:spcBef>
                <a:spcPct val="0"/>
              </a:spcBef>
              <a:spcAft>
                <a:spcPct val="0"/>
              </a:spcAft>
              <a:defRPr/>
            </a:pPr>
            <a:endParaRPr lang="en-US" dirty="0">
              <a:solidFill>
                <a:srgbClr val="000000"/>
              </a:solidFill>
              <a:latin typeface="Arial" panose="020B0604020202020204" pitchFamily="34" charset="0"/>
              <a:ea typeface="Times New Roman"/>
              <a:cs typeface="Arial" panose="020B0604020202020204" pitchFamily="34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Therefore the “</a:t>
            </a:r>
            <a:r>
              <a:rPr lang="en-US" sz="2800" b="1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” = the new creation in Christ</a:t>
            </a:r>
          </a:p>
        </p:txBody>
      </p:sp>
      <p:pic>
        <p:nvPicPr>
          <p:cNvPr id="2969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43700" y="0"/>
            <a:ext cx="2362200" cy="19383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906548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2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4191000" y="533400"/>
            <a:ext cx="4800600" cy="5791200"/>
          </a:xfrm>
        </p:spPr>
        <p:txBody>
          <a:bodyPr/>
          <a:lstStyle/>
          <a:p>
            <a:pPr marL="0" indent="0">
              <a:lnSpc>
                <a:spcPct val="90000"/>
              </a:lnSpc>
              <a:buFontTx/>
              <a:buNone/>
              <a:defRPr/>
            </a:pPr>
            <a:r>
              <a:rPr lang="en-US" altLang="en-US" sz="3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2. </a:t>
            </a:r>
            <a:r>
              <a:rPr lang="en-US" altLang="en-US" sz="3000" u="sng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How was I made alive</a:t>
            </a:r>
            <a:r>
              <a:rPr lang="en-US" altLang="en-US" sz="3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?</a:t>
            </a:r>
          </a:p>
          <a:p>
            <a:pPr>
              <a:lnSpc>
                <a:spcPct val="90000"/>
              </a:lnSpc>
              <a:defRPr/>
            </a:pPr>
            <a:endParaRPr lang="en-US" altLang="en-US" sz="12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90000"/>
              </a:lnSpc>
              <a:defRPr/>
            </a:pPr>
            <a:r>
              <a:rPr lang="en-US" altLang="en-US" sz="30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By baptism into Christ’s resurrection, thus receiving His life and being made totally complete</a:t>
            </a:r>
          </a:p>
          <a:p>
            <a:pPr>
              <a:lnSpc>
                <a:spcPct val="90000"/>
              </a:lnSpc>
              <a:defRPr/>
            </a:pPr>
            <a:endParaRPr lang="en-US" altLang="en-US" sz="1200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90000"/>
              </a:lnSpc>
              <a:defRPr/>
            </a:pPr>
            <a:r>
              <a:rPr lang="en-US" altLang="en-US" sz="30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Col. 2:10  </a:t>
            </a:r>
            <a:r>
              <a:rPr lang="en-US" altLang="en-US" sz="3000" dirty="0">
                <a:latin typeface="Arial" panose="020B0604020202020204" pitchFamily="34" charset="0"/>
                <a:cs typeface="Arial" panose="020B0604020202020204" pitchFamily="34" charset="0"/>
              </a:rPr>
              <a:t>and in Him you have been made complete, and He is the head over all rule and authority </a:t>
            </a:r>
            <a:endParaRPr lang="en-US" altLang="en-US" sz="3000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90000"/>
              </a:lnSpc>
              <a:buFontTx/>
              <a:buNone/>
              <a:defRPr/>
            </a:pPr>
            <a:endParaRPr lang="en-US" altLang="en-US" dirty="0">
              <a:solidFill>
                <a:srgbClr val="000000"/>
              </a:solidFill>
            </a:endParaRPr>
          </a:p>
        </p:txBody>
      </p:sp>
      <p:sp>
        <p:nvSpPr>
          <p:cNvPr id="30723" name="Rectangle 3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685800" y="533400"/>
            <a:ext cx="3505200" cy="5791200"/>
          </a:xfrm>
          <a:solidFill>
            <a:srgbClr val="FFFF99"/>
          </a:solidFill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0" indent="0">
              <a:lnSpc>
                <a:spcPct val="90000"/>
              </a:lnSpc>
              <a:spcBef>
                <a:spcPct val="0"/>
              </a:spcBef>
              <a:buFontTx/>
              <a:buNone/>
            </a:pPr>
            <a:r>
              <a:rPr lang="en-US" altLang="en-US" sz="3000">
                <a:solidFill>
                  <a:srgbClr val="0000FF"/>
                </a:solidFill>
                <a:latin typeface="Arial" charset="0"/>
                <a:cs typeface="Arial" charset="0"/>
              </a:rPr>
              <a:t>nevertheless I live</a:t>
            </a:r>
          </a:p>
          <a:p>
            <a:pPr marL="0" indent="0">
              <a:lnSpc>
                <a:spcPct val="90000"/>
              </a:lnSpc>
              <a:spcBef>
                <a:spcPct val="0"/>
              </a:spcBef>
              <a:buFontTx/>
              <a:buNone/>
            </a:pPr>
            <a:r>
              <a:rPr lang="en-US" altLang="en-US" sz="3000">
                <a:solidFill>
                  <a:srgbClr val="0000FF"/>
                </a:solidFill>
                <a:latin typeface="Arial" charset="0"/>
                <a:cs typeface="Arial" charset="0"/>
              </a:rPr>
              <a:t>(but I am living)</a:t>
            </a:r>
          </a:p>
        </p:txBody>
      </p:sp>
      <p:pic>
        <p:nvPicPr>
          <p:cNvPr id="30724" name="Picture 4" descr="MP900385802[1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3429000"/>
            <a:ext cx="3505200" cy="2895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4917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82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Rectangle 2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4572000" y="533400"/>
            <a:ext cx="4267200" cy="5791200"/>
          </a:xfrm>
        </p:spPr>
        <p:txBody>
          <a:bodyPr/>
          <a:lstStyle/>
          <a:p>
            <a:pPr marL="0" indent="0">
              <a:buFontTx/>
              <a:buNone/>
              <a:defRPr/>
            </a:pPr>
            <a:r>
              <a:rPr lang="en-US" altLang="en-US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2. </a:t>
            </a:r>
            <a:r>
              <a:rPr lang="en-US" altLang="en-US" u="sng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How was I made alive</a:t>
            </a:r>
            <a:r>
              <a:rPr lang="en-US" altLang="en-US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? (cont.)</a:t>
            </a:r>
          </a:p>
          <a:p>
            <a:pPr>
              <a:defRPr/>
            </a:pPr>
            <a:r>
              <a:rPr lang="en-US" altLang="en-US" dirty="0">
                <a:latin typeface="Arial" panose="020B0604020202020204" pitchFamily="34" charset="0"/>
                <a:cs typeface="Arial" panose="020B0604020202020204" pitchFamily="34" charset="0"/>
              </a:rPr>
              <a:t>Col. 2:12</a:t>
            </a:r>
            <a:r>
              <a:rPr lang="en-US" altLang="en-US" dirty="0">
                <a:solidFill>
                  <a:srgbClr val="0000F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altLang="en-US" dirty="0">
                <a:latin typeface="Arial" panose="020B0604020202020204" pitchFamily="34" charset="0"/>
                <a:cs typeface="Arial" panose="020B0604020202020204" pitchFamily="34" charset="0"/>
              </a:rPr>
              <a:t>having been buried with Him in baptism, in which you were also raised up with Him through faith in the working of God, who raised Him from the dead.</a:t>
            </a:r>
            <a:r>
              <a:rPr lang="en-US" alt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US" altLang="en-US" dirty="0">
              <a:solidFill>
                <a:srgbClr val="0000F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Tx/>
              <a:buNone/>
              <a:defRPr/>
            </a:pPr>
            <a:endParaRPr lang="en-US" altLang="en-US" dirty="0">
              <a:solidFill>
                <a:srgbClr val="000000"/>
              </a:solidFill>
            </a:endParaRPr>
          </a:p>
        </p:txBody>
      </p:sp>
      <p:sp>
        <p:nvSpPr>
          <p:cNvPr id="31747" name="Rectangle 3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685800" y="533400"/>
            <a:ext cx="3810000" cy="5791200"/>
          </a:xfrm>
          <a:solidFill>
            <a:srgbClr val="FFFF99"/>
          </a:solidFill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0" indent="0">
              <a:spcBef>
                <a:spcPct val="0"/>
              </a:spcBef>
              <a:buFontTx/>
              <a:buNone/>
            </a:pPr>
            <a:r>
              <a:rPr lang="en-US" altLang="en-US" sz="3000">
                <a:solidFill>
                  <a:srgbClr val="0000FF"/>
                </a:solidFill>
                <a:latin typeface="Arial" charset="0"/>
                <a:cs typeface="Arial" charset="0"/>
              </a:rPr>
              <a:t>nevertheless I live</a:t>
            </a:r>
          </a:p>
          <a:p>
            <a:pPr marL="0" indent="0">
              <a:spcBef>
                <a:spcPct val="0"/>
              </a:spcBef>
              <a:buFontTx/>
              <a:buNone/>
            </a:pPr>
            <a:r>
              <a:rPr lang="en-US" altLang="en-US" sz="3000">
                <a:solidFill>
                  <a:srgbClr val="0000FF"/>
                </a:solidFill>
                <a:latin typeface="Arial" charset="0"/>
                <a:cs typeface="Arial" charset="0"/>
              </a:rPr>
              <a:t>(but I am living)</a:t>
            </a:r>
          </a:p>
          <a:p>
            <a:pPr marL="0" indent="0">
              <a:spcBef>
                <a:spcPct val="0"/>
              </a:spcBef>
              <a:buFontTx/>
              <a:buNone/>
            </a:pPr>
            <a:endParaRPr lang="en-US" altLang="en-US" sz="3000">
              <a:solidFill>
                <a:srgbClr val="0000FF"/>
              </a:solidFill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289959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85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04800" y="152400"/>
            <a:ext cx="8458200" cy="6124575"/>
          </a:xfrm>
          <a:prstGeom prst="rect">
            <a:avLst/>
          </a:prstGeom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nevertheless</a:t>
            </a:r>
            <a:r>
              <a:rPr lang="en-US" sz="2800" dirty="0">
                <a:solidFill>
                  <a:srgbClr val="FF0000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 </a:t>
            </a:r>
            <a:r>
              <a:rPr lang="en-US" sz="2800" b="1" dirty="0">
                <a:solidFill>
                  <a:srgbClr val="FF0000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I</a:t>
            </a:r>
            <a:r>
              <a:rPr lang="en-US" sz="2800" dirty="0">
                <a:solidFill>
                  <a:srgbClr val="FF0000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 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live  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1400" dirty="0">
              <a:solidFill>
                <a:srgbClr val="000000"/>
              </a:solidFill>
              <a:latin typeface="Arial" panose="020B0604020202020204" pitchFamily="34" charset="0"/>
              <a:ea typeface="Times New Roman"/>
              <a:cs typeface="Arial" panose="020B0604020202020204" pitchFamily="34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lit: but I am living (interlinear)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1400" dirty="0">
              <a:solidFill>
                <a:srgbClr val="000000"/>
              </a:solidFill>
              <a:latin typeface="Arial" panose="020B0604020202020204" pitchFamily="34" charset="0"/>
              <a:ea typeface="Times New Roman"/>
              <a:cs typeface="Arial" panose="020B0604020202020204" pitchFamily="34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2800" dirty="0">
                <a:solidFill>
                  <a:srgbClr val="FF0000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Could this be a different “I” ?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1200" dirty="0">
              <a:solidFill>
                <a:srgbClr val="FF0000"/>
              </a:solidFill>
              <a:latin typeface="Arial" panose="020B0604020202020204" pitchFamily="34" charset="0"/>
              <a:ea typeface="Times New Roman"/>
              <a:cs typeface="Arial" panose="020B0604020202020204" pitchFamily="34" charset="0"/>
            </a:endParaRPr>
          </a:p>
          <a:p>
            <a:pPr marL="457200" indent="-4572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/>
            </a:pP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We know the moment you believed you were born again (not physical birth but a spiritual birth)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1400" dirty="0">
              <a:solidFill>
                <a:srgbClr val="000000"/>
              </a:solidFill>
              <a:latin typeface="Arial" panose="020B0604020202020204" pitchFamily="34" charset="0"/>
              <a:ea typeface="Times New Roman"/>
              <a:cs typeface="Arial" panose="020B0604020202020204" pitchFamily="34" charset="0"/>
            </a:endParaRPr>
          </a:p>
          <a:p>
            <a:pPr marL="457200" indent="-4572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/>
            </a:pP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We also know that you are a new creation in Christ (2 </a:t>
            </a:r>
            <a:r>
              <a:rPr lang="en-US" sz="2800" dirty="0" err="1">
                <a:solidFill>
                  <a:srgbClr val="000000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Cor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 5:17)</a:t>
            </a:r>
          </a:p>
          <a:p>
            <a:pPr marL="914400" lvl="1" indent="-4572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/>
            </a:pP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new = totally new in quality</a:t>
            </a:r>
          </a:p>
          <a:p>
            <a:pPr marL="914400" lvl="1" indent="-4572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/>
            </a:pP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you have a new nature (Christ nature)</a:t>
            </a:r>
          </a:p>
          <a:p>
            <a:pPr marL="914400" lvl="1" indent="-4572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/>
            </a:pP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ea typeface="Times New Roman"/>
                <a:cs typeface="Arial" panose="020B0604020202020204" pitchFamily="34" charset="0"/>
              </a:rPr>
              <a:t>the old things have passed away</a:t>
            </a:r>
          </a:p>
          <a:p>
            <a:pPr lvl="1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1200" dirty="0">
              <a:solidFill>
                <a:srgbClr val="000000"/>
              </a:solidFill>
              <a:latin typeface="Arial" panose="020B0604020202020204" pitchFamily="34" charset="0"/>
              <a:ea typeface="Times New Roman"/>
              <a:cs typeface="Arial" panose="020B0604020202020204" pitchFamily="34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Therefore the “</a:t>
            </a:r>
            <a:r>
              <a:rPr lang="en-US" sz="2800" b="1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</a:t>
            </a:r>
            <a:r>
              <a:rPr lang="en-US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” = the new creation in Christ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dirty="0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3" name="Rounded Rectangle 2"/>
          <p:cNvSpPr/>
          <p:nvPr/>
        </p:nvSpPr>
        <p:spPr>
          <a:xfrm>
            <a:off x="304800" y="280988"/>
            <a:ext cx="8496300" cy="5972175"/>
          </a:xfrm>
          <a:prstGeom prst="roundRect">
            <a:avLst/>
          </a:prstGeom>
          <a:solidFill>
            <a:srgbClr val="CCEC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32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3. What is the purpose of my living?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3200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32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Rom 6:4b --- so that as Christ was raised from the dead through the glory of the Father, so we too might </a:t>
            </a:r>
            <a:r>
              <a:rPr lang="en-US" sz="3200" u="sng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walk in newness of life</a:t>
            </a:r>
            <a:r>
              <a:rPr lang="en-US" sz="32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. 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3200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32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This new in quality nature is Christ’s life!</a:t>
            </a:r>
          </a:p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3200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sz="30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 </a:t>
            </a:r>
            <a:r>
              <a:rPr lang="en-US" sz="3000" dirty="0" err="1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Cor</a:t>
            </a:r>
            <a:r>
              <a:rPr lang="en-US" sz="30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13:4-8 describes this new life in Christ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en-US" sz="3200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982627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1"/>
          <p:cNvSpPr>
            <a:spLocks noChangeArrowheads="1"/>
          </p:cNvSpPr>
          <p:nvPr/>
        </p:nvSpPr>
        <p:spPr bwMode="auto">
          <a:xfrm>
            <a:off x="228600" y="76200"/>
            <a:ext cx="8763000" cy="6262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algn="l"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1pPr>
            <a:lvl2pPr marL="742950" indent="-285750" algn="l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2pPr>
            <a:lvl3pPr marL="1143000" indent="-228600" algn="l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3pPr>
            <a:lvl4pPr marL="1600200" indent="-228600" algn="l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4pPr>
            <a:lvl5pPr marL="2057400" indent="-228600" algn="l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2400" baseline="30000" dirty="0">
                <a:solidFill>
                  <a:srgbClr val="000000"/>
                </a:solidFill>
                <a:latin typeface="Arial" charset="0"/>
              </a:rPr>
              <a:t>4 </a:t>
            </a:r>
            <a:r>
              <a:rPr lang="en-US" altLang="en-US" sz="2400" dirty="0">
                <a:solidFill>
                  <a:srgbClr val="000000"/>
                </a:solidFill>
                <a:latin typeface="Arial" charset="0"/>
              </a:rPr>
              <a:t> Christ’s life is patient 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2400" dirty="0">
                <a:solidFill>
                  <a:srgbClr val="000000"/>
                </a:solidFill>
                <a:latin typeface="Arial" charset="0"/>
              </a:rPr>
              <a:t>Christ’s life is kind 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2400" dirty="0">
                <a:solidFill>
                  <a:srgbClr val="000000"/>
                </a:solidFill>
                <a:latin typeface="Arial" charset="0"/>
              </a:rPr>
              <a:t>Christ’s life is not jealous 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2400" dirty="0">
                <a:solidFill>
                  <a:srgbClr val="000000"/>
                </a:solidFill>
                <a:latin typeface="Arial" charset="0"/>
              </a:rPr>
              <a:t>Christ’s life does not brag 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2400" dirty="0">
                <a:solidFill>
                  <a:srgbClr val="000000"/>
                </a:solidFill>
                <a:latin typeface="Arial" charset="0"/>
              </a:rPr>
              <a:t>Christ’s life is not arrogant</a:t>
            </a:r>
            <a:br>
              <a:rPr lang="en-US" altLang="en-US" sz="2400" dirty="0">
                <a:solidFill>
                  <a:srgbClr val="000000"/>
                </a:solidFill>
                <a:latin typeface="Arial" charset="0"/>
              </a:rPr>
            </a:br>
            <a:r>
              <a:rPr lang="en-US" altLang="en-US" sz="2400" baseline="30000" dirty="0">
                <a:solidFill>
                  <a:srgbClr val="000000"/>
                </a:solidFill>
                <a:latin typeface="Arial" charset="0"/>
              </a:rPr>
              <a:t>5 </a:t>
            </a:r>
            <a:r>
              <a:rPr lang="en-US" altLang="en-US" sz="2400" dirty="0">
                <a:solidFill>
                  <a:srgbClr val="000000"/>
                </a:solidFill>
                <a:latin typeface="Arial" charset="0"/>
              </a:rPr>
              <a:t>  Christ’s life does not act unbecomingly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2400" dirty="0">
                <a:solidFill>
                  <a:srgbClr val="000000"/>
                </a:solidFill>
                <a:latin typeface="Arial" charset="0"/>
              </a:rPr>
              <a:t>Christ’s life does not seek its own 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2400" dirty="0">
                <a:solidFill>
                  <a:srgbClr val="000000"/>
                </a:solidFill>
                <a:latin typeface="Arial" charset="0"/>
              </a:rPr>
              <a:t>Christ’s life is not provoked 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2400" dirty="0">
                <a:solidFill>
                  <a:srgbClr val="000000"/>
                </a:solidFill>
                <a:latin typeface="Arial" charset="0"/>
              </a:rPr>
              <a:t>Christ’s life does not take into account a wrong </a:t>
            </a:r>
            <a:r>
              <a:rPr lang="en-US" altLang="en-US" sz="2400" i="1" dirty="0">
                <a:solidFill>
                  <a:srgbClr val="000000"/>
                </a:solidFill>
                <a:latin typeface="Arial" charset="0"/>
              </a:rPr>
              <a:t>suffered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300" dirty="0">
                <a:solidFill>
                  <a:srgbClr val="000000"/>
                </a:solidFill>
                <a:latin typeface="Arial" charset="0"/>
              </a:rPr>
              <a:t> </a:t>
            </a:r>
            <a:br>
              <a:rPr lang="en-US" altLang="en-US" sz="2400" dirty="0">
                <a:solidFill>
                  <a:srgbClr val="000000"/>
                </a:solidFill>
                <a:latin typeface="Arial" charset="0"/>
              </a:rPr>
            </a:br>
            <a:r>
              <a:rPr lang="en-US" altLang="en-US" sz="2400" baseline="30000" dirty="0">
                <a:solidFill>
                  <a:srgbClr val="000000"/>
                </a:solidFill>
                <a:latin typeface="Arial" charset="0"/>
              </a:rPr>
              <a:t>6 </a:t>
            </a:r>
            <a:r>
              <a:rPr lang="en-US" altLang="en-US" sz="2400" dirty="0">
                <a:solidFill>
                  <a:srgbClr val="000000"/>
                </a:solidFill>
                <a:latin typeface="Arial" charset="0"/>
              </a:rPr>
              <a:t>  Christ’s life does not rejoice in unrighteousness 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2400" dirty="0">
                <a:solidFill>
                  <a:srgbClr val="000000"/>
                </a:solidFill>
                <a:latin typeface="Arial" charset="0"/>
              </a:rPr>
              <a:t>Christ’s life rejoices with the truth 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br>
              <a:rPr lang="en-US" altLang="en-US" sz="300" dirty="0">
                <a:solidFill>
                  <a:srgbClr val="000000"/>
                </a:solidFill>
                <a:latin typeface="Arial" charset="0"/>
              </a:rPr>
            </a:br>
            <a:r>
              <a:rPr lang="en-US" altLang="en-US" sz="2400" baseline="30000" dirty="0">
                <a:solidFill>
                  <a:srgbClr val="000000"/>
                </a:solidFill>
                <a:latin typeface="Arial" charset="0"/>
              </a:rPr>
              <a:t>7 </a:t>
            </a:r>
            <a:r>
              <a:rPr lang="en-US" altLang="en-US" sz="2400" dirty="0">
                <a:solidFill>
                  <a:srgbClr val="000000"/>
                </a:solidFill>
                <a:latin typeface="Arial" charset="0"/>
              </a:rPr>
              <a:t>  Christ’s life bears all things 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2400" dirty="0">
                <a:solidFill>
                  <a:srgbClr val="000000"/>
                </a:solidFill>
                <a:latin typeface="Arial" charset="0"/>
              </a:rPr>
              <a:t>Christ’s life believes all things 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2400" dirty="0">
                <a:solidFill>
                  <a:srgbClr val="000000"/>
                </a:solidFill>
                <a:latin typeface="Arial" charset="0"/>
              </a:rPr>
              <a:t>Christ’s life hopes all things 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2400" dirty="0">
                <a:solidFill>
                  <a:srgbClr val="000000"/>
                </a:solidFill>
                <a:latin typeface="Arial" charset="0"/>
              </a:rPr>
              <a:t>Christ’s life endures all things 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br>
              <a:rPr lang="en-US" altLang="en-US" sz="300" dirty="0">
                <a:solidFill>
                  <a:srgbClr val="000000"/>
                </a:solidFill>
                <a:latin typeface="Arial" charset="0"/>
              </a:rPr>
            </a:br>
            <a:r>
              <a:rPr lang="en-US" altLang="en-US" sz="2400" baseline="30000" dirty="0">
                <a:solidFill>
                  <a:srgbClr val="000000"/>
                </a:solidFill>
                <a:latin typeface="Arial" charset="0"/>
              </a:rPr>
              <a:t>8 </a:t>
            </a:r>
            <a:r>
              <a:rPr lang="en-US" altLang="en-US" sz="2400" dirty="0">
                <a:solidFill>
                  <a:srgbClr val="000000"/>
                </a:solidFill>
                <a:latin typeface="Arial" charset="0"/>
              </a:rPr>
              <a:t>  Christ’s life never fails</a:t>
            </a:r>
          </a:p>
        </p:txBody>
      </p:sp>
      <p:sp>
        <p:nvSpPr>
          <p:cNvPr id="33795" name="TextBox 2"/>
          <p:cNvSpPr txBox="1">
            <a:spLocks noChangeArrowheads="1"/>
          </p:cNvSpPr>
          <p:nvPr/>
        </p:nvSpPr>
        <p:spPr bwMode="auto">
          <a:xfrm>
            <a:off x="4835525" y="46038"/>
            <a:ext cx="4308475" cy="1847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algn="l"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1pPr>
            <a:lvl2pPr marL="742950" indent="-285750" algn="l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2pPr>
            <a:lvl3pPr marL="1143000" indent="-228600" algn="l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3pPr>
            <a:lvl4pPr marL="1600200" indent="-228600" algn="l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4pPr>
            <a:lvl5pPr marL="2057400" indent="-228600" algn="l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2400" dirty="0">
                <a:solidFill>
                  <a:srgbClr val="0000FF"/>
                </a:solidFill>
                <a:latin typeface="Arial" charset="0"/>
              </a:rPr>
              <a:t>Since God is love (1 John 4:9)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2400" dirty="0">
                <a:solidFill>
                  <a:srgbClr val="0000FF"/>
                </a:solidFill>
                <a:latin typeface="Arial" charset="0"/>
              </a:rPr>
              <a:t>Christ and the Father are one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2400" dirty="0">
                <a:solidFill>
                  <a:srgbClr val="0000FF"/>
                </a:solidFill>
                <a:latin typeface="Arial" charset="0"/>
              </a:rPr>
              <a:t>and Christ is our life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2400" dirty="0">
                <a:solidFill>
                  <a:srgbClr val="0000FF"/>
                </a:solidFill>
                <a:latin typeface="Arial" charset="0"/>
              </a:rPr>
              <a:t>1 </a:t>
            </a:r>
            <a:r>
              <a:rPr lang="en-US" altLang="en-US" sz="2400" dirty="0" err="1">
                <a:solidFill>
                  <a:srgbClr val="0000FF"/>
                </a:solidFill>
                <a:latin typeface="Arial" charset="0"/>
              </a:rPr>
              <a:t>Cor</a:t>
            </a:r>
            <a:r>
              <a:rPr lang="en-US" altLang="en-US" sz="2400" dirty="0">
                <a:solidFill>
                  <a:srgbClr val="0000FF"/>
                </a:solidFill>
                <a:latin typeface="Arial" charset="0"/>
              </a:rPr>
              <a:t> 13:4-8 would read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endParaRPr lang="en-US" altLang="en-US" sz="1800" dirty="0">
              <a:solidFill>
                <a:srgbClr val="000000"/>
              </a:solidFill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764434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 nodeType="clickPar">
                      <p:stCondLst>
                        <p:cond delay="indefinite"/>
                      </p:stCondLst>
                      <p:childTnLst>
                        <p:par>
                          <p:cTn id="5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 nodeType="clickPar">
                      <p:stCondLst>
                        <p:cond delay="indefinite"/>
                      </p:stCondLst>
                      <p:childTnLst>
                        <p:par>
                          <p:cTn id="6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4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2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3733800" y="533400"/>
            <a:ext cx="5181600" cy="5791200"/>
          </a:xfrm>
        </p:spPr>
        <p:txBody>
          <a:bodyPr/>
          <a:lstStyle/>
          <a:p>
            <a:pPr marL="0" indent="0">
              <a:lnSpc>
                <a:spcPct val="90000"/>
              </a:lnSpc>
              <a:buFontTx/>
              <a:buNone/>
              <a:defRPr/>
            </a:pPr>
            <a:r>
              <a:rPr lang="en-US" altLang="en-US" sz="3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4. </a:t>
            </a:r>
            <a:r>
              <a:rPr lang="en-US" altLang="en-US" sz="3000" u="sng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How do I appropriate this</a:t>
            </a:r>
            <a:r>
              <a:rPr lang="en-US" altLang="en-US" sz="3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?</a:t>
            </a:r>
          </a:p>
          <a:p>
            <a:pPr marL="0" indent="0">
              <a:lnSpc>
                <a:spcPct val="90000"/>
              </a:lnSpc>
              <a:buFontTx/>
              <a:buNone/>
              <a:defRPr/>
            </a:pPr>
            <a:r>
              <a:rPr lang="en-US" altLang="en-US" sz="12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n-US" altLang="en-US" sz="1200" dirty="0">
              <a:solidFill>
                <a:srgbClr val="00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90000"/>
              </a:lnSpc>
              <a:defRPr/>
            </a:pPr>
            <a:r>
              <a:rPr lang="en-US" altLang="en-US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Rom. 6:6 </a:t>
            </a:r>
            <a:r>
              <a:rPr lang="en-US" altLang="en-US" sz="2800" dirty="0">
                <a:latin typeface="Arial" panose="020B0604020202020204" pitchFamily="34" charset="0"/>
                <a:cs typeface="Arial" panose="020B0604020202020204" pitchFamily="34" charset="0"/>
              </a:rPr>
              <a:t>knowing this, that our old self* was crucified with </a:t>
            </a:r>
            <a:r>
              <a:rPr lang="en-US" altLang="en-US" sz="2800" i="1" dirty="0">
                <a:latin typeface="Arial" panose="020B0604020202020204" pitchFamily="34" charset="0"/>
                <a:cs typeface="Arial" panose="020B0604020202020204" pitchFamily="34" charset="0"/>
              </a:rPr>
              <a:t>Him,</a:t>
            </a:r>
            <a:r>
              <a:rPr lang="en-US" altLang="en-US" sz="2800" dirty="0">
                <a:latin typeface="Arial" panose="020B0604020202020204" pitchFamily="34" charset="0"/>
                <a:cs typeface="Arial" panose="020B0604020202020204" pitchFamily="34" charset="0"/>
              </a:rPr>
              <a:t> in order that our body of sin might be done away (put in idle) with, so that we would no longer be slaves to sin; </a:t>
            </a:r>
          </a:p>
          <a:p>
            <a:pPr>
              <a:lnSpc>
                <a:spcPct val="90000"/>
              </a:lnSpc>
              <a:defRPr/>
            </a:pPr>
            <a:r>
              <a:rPr lang="en-US" altLang="en-US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Rom 6:11 Even so consider (reckon) yourselves to be dead to (the) sin, </a:t>
            </a:r>
            <a:r>
              <a:rPr lang="en-US" altLang="en-US" sz="2800" u="sng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but alive to God in Christ Jesus</a:t>
            </a:r>
            <a:r>
              <a:rPr lang="en-US" altLang="en-US" sz="2800" dirty="0">
                <a:solidFill>
                  <a:srgbClr val="00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</a:t>
            </a:r>
          </a:p>
        </p:txBody>
      </p:sp>
      <p:sp>
        <p:nvSpPr>
          <p:cNvPr id="34819" name="Rectangle 3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457200" y="533400"/>
            <a:ext cx="3276600" cy="5791200"/>
          </a:xfrm>
          <a:solidFill>
            <a:srgbClr val="FFFF99"/>
          </a:solidFill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0" indent="0">
              <a:lnSpc>
                <a:spcPct val="90000"/>
              </a:lnSpc>
              <a:spcBef>
                <a:spcPct val="0"/>
              </a:spcBef>
              <a:buFontTx/>
              <a:buNone/>
            </a:pPr>
            <a:r>
              <a:rPr lang="en-US" altLang="en-US" sz="3000">
                <a:solidFill>
                  <a:srgbClr val="0000FF"/>
                </a:solidFill>
                <a:latin typeface="Arial" charset="0"/>
                <a:cs typeface="Arial" charset="0"/>
              </a:rPr>
              <a:t>nevertheless I live</a:t>
            </a:r>
          </a:p>
          <a:p>
            <a:pPr marL="0" indent="0">
              <a:lnSpc>
                <a:spcPct val="90000"/>
              </a:lnSpc>
              <a:spcBef>
                <a:spcPct val="0"/>
              </a:spcBef>
              <a:buFontTx/>
              <a:buNone/>
            </a:pPr>
            <a:r>
              <a:rPr lang="en-US" altLang="en-US" sz="3000">
                <a:solidFill>
                  <a:srgbClr val="0000FF"/>
                </a:solidFill>
                <a:latin typeface="Arial" charset="0"/>
                <a:cs typeface="Arial" charset="0"/>
              </a:rPr>
              <a:t>(but I am living)</a:t>
            </a:r>
          </a:p>
          <a:p>
            <a:pPr marL="0" indent="0">
              <a:lnSpc>
                <a:spcPct val="90000"/>
              </a:lnSpc>
              <a:spcBef>
                <a:spcPct val="0"/>
              </a:spcBef>
              <a:buFontTx/>
              <a:buNone/>
            </a:pPr>
            <a:endParaRPr lang="en-US" altLang="en-US" sz="3000">
              <a:solidFill>
                <a:srgbClr val="0000FF"/>
              </a:solidFill>
              <a:latin typeface="Arial" charset="0"/>
              <a:cs typeface="Arial" charset="0"/>
            </a:endParaRPr>
          </a:p>
        </p:txBody>
      </p:sp>
      <p:sp>
        <p:nvSpPr>
          <p:cNvPr id="34820" name="TextBox 1"/>
          <p:cNvSpPr txBox="1">
            <a:spLocks noChangeArrowheads="1"/>
          </p:cNvSpPr>
          <p:nvPr/>
        </p:nvSpPr>
        <p:spPr bwMode="auto">
          <a:xfrm>
            <a:off x="5867400" y="6067425"/>
            <a:ext cx="3132138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algn="l"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1pPr>
            <a:lvl2pPr marL="742950" indent="-285750" algn="l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2pPr>
            <a:lvl3pPr marL="1143000" indent="-228600" algn="l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3pPr>
            <a:lvl4pPr marL="1600200" indent="-228600" algn="l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4pPr>
            <a:lvl5pPr marL="2057400" indent="-228600" algn="l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2000">
                <a:solidFill>
                  <a:srgbClr val="000000"/>
                </a:solidFill>
                <a:latin typeface="Arial" charset="0"/>
              </a:rPr>
              <a:t>* all that we were in Adam</a:t>
            </a:r>
          </a:p>
        </p:txBody>
      </p:sp>
    </p:spTree>
    <p:extLst>
      <p:ext uri="{BB962C8B-B14F-4D97-AF65-F5344CB8AC3E}">
        <p14:creationId xmlns:p14="http://schemas.microsoft.com/office/powerpoint/2010/main" val="28757453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4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94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Text Box 2"/>
          <p:cNvSpPr txBox="1">
            <a:spLocks noChangeArrowheads="1"/>
          </p:cNvSpPr>
          <p:nvPr/>
        </p:nvSpPr>
        <p:spPr bwMode="auto">
          <a:xfrm>
            <a:off x="1400175" y="381000"/>
            <a:ext cx="5686425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algn="l"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1pPr>
            <a:lvl2pPr marL="742950" indent="-285750" algn="l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2pPr>
            <a:lvl3pPr marL="1143000" indent="-228600" algn="l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3pPr>
            <a:lvl4pPr marL="1600200" indent="-228600" algn="l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4pPr>
            <a:lvl5pPr marL="2057400" indent="-228600" algn="l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dirty="0">
                <a:solidFill>
                  <a:srgbClr val="0000FF"/>
                </a:solidFill>
                <a:latin typeface="Arial" charset="0"/>
                <a:cs typeface="Arial" charset="0"/>
              </a:rPr>
              <a:t>Comparison of 2:19 with 2:20a</a:t>
            </a:r>
          </a:p>
        </p:txBody>
      </p:sp>
      <p:sp>
        <p:nvSpPr>
          <p:cNvPr id="83971" name="Text Box 3"/>
          <p:cNvSpPr txBox="1">
            <a:spLocks noChangeArrowheads="1"/>
          </p:cNvSpPr>
          <p:nvPr/>
        </p:nvSpPr>
        <p:spPr bwMode="auto">
          <a:xfrm>
            <a:off x="685800" y="1703388"/>
            <a:ext cx="7162800" cy="4032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algn="l"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1pPr>
            <a:lvl2pPr marL="742950" indent="-285750" algn="l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2pPr>
            <a:lvl3pPr marL="1143000" indent="-228600" algn="l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3pPr>
            <a:lvl4pPr marL="1600200" indent="-228600" algn="l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4pPr>
            <a:lvl5pPr marL="2057400" indent="-228600" algn="l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en-US">
                <a:solidFill>
                  <a:srgbClr val="000000"/>
                </a:solidFill>
                <a:latin typeface="Arial" charset="0"/>
                <a:cs typeface="Arial" charset="0"/>
              </a:rPr>
              <a:t> v19 I am dead to law 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>
                <a:solidFill>
                  <a:srgbClr val="000000"/>
                </a:solidFill>
                <a:latin typeface="Arial" charset="0"/>
                <a:cs typeface="Arial" charset="0"/>
              </a:rPr>
              <a:t>                             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>
                <a:solidFill>
                  <a:srgbClr val="000000"/>
                </a:solidFill>
                <a:latin typeface="Arial" charset="0"/>
                <a:cs typeface="Arial" charset="0"/>
              </a:rPr>
              <a:t>                      – that I might live to God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en-US" altLang="en-US">
              <a:solidFill>
                <a:srgbClr val="000000"/>
              </a:solidFill>
              <a:latin typeface="Arial" charset="0"/>
              <a:cs typeface="Arial" charset="0"/>
            </a:endParaRP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r>
              <a:rPr lang="en-US" altLang="en-US">
                <a:solidFill>
                  <a:srgbClr val="000000"/>
                </a:solidFill>
                <a:latin typeface="Arial" charset="0"/>
                <a:cs typeface="Arial" charset="0"/>
              </a:rPr>
              <a:t> v 20a I am crucified with Christ 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</a:pPr>
            <a:endParaRPr lang="en-US" altLang="en-US">
              <a:solidFill>
                <a:srgbClr val="000000"/>
              </a:solidFill>
              <a:latin typeface="Arial" charset="0"/>
              <a:cs typeface="Arial" charset="0"/>
            </a:endParaRP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>
                <a:solidFill>
                  <a:srgbClr val="000000"/>
                </a:solidFill>
                <a:latin typeface="Arial" charset="0"/>
                <a:cs typeface="Arial" charset="0"/>
              </a:rPr>
              <a:t>                       - nevertheless I live                     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>
                <a:solidFill>
                  <a:srgbClr val="000000"/>
                </a:solidFill>
                <a:latin typeface="Arial" charset="0"/>
                <a:cs typeface="Arial" charset="0"/>
              </a:rPr>
              <a:t>                         (</a:t>
            </a:r>
            <a:r>
              <a:rPr lang="en-US" altLang="en-US">
                <a:solidFill>
                  <a:srgbClr val="000000"/>
                </a:solidFill>
                <a:latin typeface="Arial" charset="0"/>
                <a:ea typeface="Times New Roman" pitchFamily="18" charset="0"/>
                <a:cs typeface="Arial" charset="0"/>
              </a:rPr>
              <a:t>but I am living) </a:t>
            </a:r>
            <a:endParaRPr lang="en-US" altLang="en-US">
              <a:solidFill>
                <a:srgbClr val="000000"/>
              </a:solidFill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858382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9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4191000" y="533400"/>
            <a:ext cx="4724400" cy="5791200"/>
          </a:xfrm>
        </p:spPr>
        <p:txBody>
          <a:bodyPr/>
          <a:lstStyle/>
          <a:p>
            <a:pPr>
              <a:spcBef>
                <a:spcPct val="0"/>
              </a:spcBef>
            </a:pPr>
            <a:r>
              <a:rPr lang="en-US" altLang="en-US" sz="3000" dirty="0">
                <a:latin typeface="Arial" charset="0"/>
                <a:cs typeface="Arial" charset="0"/>
              </a:rPr>
              <a:t>It is the not I, but Christ’s life!</a:t>
            </a:r>
          </a:p>
          <a:p>
            <a:pPr>
              <a:spcBef>
                <a:spcPct val="0"/>
              </a:spcBef>
            </a:pPr>
            <a:endParaRPr lang="en-US" altLang="en-US" sz="800" dirty="0">
              <a:latin typeface="Arial" charset="0"/>
              <a:cs typeface="Arial" charset="0"/>
            </a:endParaRPr>
          </a:p>
          <a:p>
            <a:pPr>
              <a:spcBef>
                <a:spcPct val="0"/>
              </a:spcBef>
            </a:pPr>
            <a:r>
              <a:rPr lang="en-US" altLang="en-US" sz="3000" dirty="0">
                <a:latin typeface="Arial" charset="0"/>
                <a:cs typeface="Arial" charset="0"/>
              </a:rPr>
              <a:t>Rom 8:10 If (since) Christ is in you, though the body is dead because of sin, yet the spirit is alive because of righteousness.</a:t>
            </a:r>
          </a:p>
          <a:p>
            <a:pPr>
              <a:spcBef>
                <a:spcPct val="0"/>
              </a:spcBef>
            </a:pPr>
            <a:endParaRPr lang="en-US" altLang="en-US" sz="800" dirty="0">
              <a:latin typeface="Arial" charset="0"/>
              <a:cs typeface="Arial" charset="0"/>
            </a:endParaRPr>
          </a:p>
          <a:p>
            <a:pPr>
              <a:spcBef>
                <a:spcPct val="0"/>
              </a:spcBef>
            </a:pPr>
            <a:r>
              <a:rPr lang="en-US" altLang="en-US" sz="3000" dirty="0">
                <a:latin typeface="Arial" charset="0"/>
                <a:cs typeface="Arial" charset="0"/>
              </a:rPr>
              <a:t>John 14:23b I am in My Father, and you in Me, and I in you.</a:t>
            </a:r>
          </a:p>
          <a:p>
            <a:pPr>
              <a:buFontTx/>
              <a:buNone/>
            </a:pPr>
            <a:endParaRPr lang="en-US" altLang="en-US" dirty="0">
              <a:solidFill>
                <a:srgbClr val="000000"/>
              </a:solidFill>
            </a:endParaRPr>
          </a:p>
        </p:txBody>
      </p:sp>
      <p:sp>
        <p:nvSpPr>
          <p:cNvPr id="36867" name="Rectangle 3"/>
          <p:cNvSpPr>
            <a:spLocks noGrp="1" noChangeArrowheads="1"/>
          </p:cNvSpPr>
          <p:nvPr>
            <p:ph type="body" sz="half" idx="4294967295"/>
          </p:nvPr>
        </p:nvSpPr>
        <p:spPr>
          <a:xfrm>
            <a:off x="685800" y="533400"/>
            <a:ext cx="3429000" cy="5791200"/>
          </a:xfrm>
          <a:solidFill>
            <a:srgbClr val="FFFF99"/>
          </a:solidFill>
          <a:extLs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marL="0" indent="0">
              <a:spcBef>
                <a:spcPct val="0"/>
              </a:spcBef>
              <a:buFontTx/>
              <a:buNone/>
            </a:pPr>
            <a:r>
              <a:rPr lang="en-US" altLang="en-US" sz="3000">
                <a:solidFill>
                  <a:srgbClr val="0000FF"/>
                </a:solidFill>
                <a:latin typeface="Arial" charset="0"/>
                <a:cs typeface="Arial" charset="0"/>
              </a:rPr>
              <a:t>yet not I, but Christ lives in me: </a:t>
            </a:r>
          </a:p>
          <a:p>
            <a:pPr marL="0" indent="0">
              <a:spcBef>
                <a:spcPct val="0"/>
              </a:spcBef>
              <a:buFontTx/>
              <a:buNone/>
            </a:pPr>
            <a:endParaRPr lang="en-US" altLang="en-US" sz="3000">
              <a:solidFill>
                <a:srgbClr val="0000FF"/>
              </a:solidFill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167216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6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Slide Number Placeholder 2"/>
          <p:cNvSpPr>
            <a:spLocks noGrp="1"/>
          </p:cNvSpPr>
          <p:nvPr>
            <p:ph type="sldNum" sz="quarter" idx="12"/>
          </p:nvPr>
        </p:nvSpPr>
        <p:spPr>
          <a:noFill/>
        </p:spPr>
        <p:txBody>
          <a:bodyPr/>
          <a:lstStyle>
            <a:lvl1pPr algn="l"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algn="l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algn="l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algn="l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algn="l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r" eaLnBrk="1" hangingPunct="1">
              <a:spcBef>
                <a:spcPct val="0"/>
              </a:spcBef>
              <a:buFontTx/>
              <a:buNone/>
            </a:pPr>
            <a:fld id="{BC9BE513-F4D8-4927-A1DB-418F25689F44}" type="slidenum">
              <a:rPr lang="en-US" altLang="en-US" sz="1400" smtClean="0">
                <a:solidFill>
                  <a:srgbClr val="000000"/>
                </a:solidFill>
              </a:rPr>
              <a:pPr algn="r" eaLnBrk="1" hangingPunct="1">
                <a:spcBef>
                  <a:spcPct val="0"/>
                </a:spcBef>
                <a:buFontTx/>
                <a:buNone/>
              </a:pPr>
              <a:t>22</a:t>
            </a:fld>
            <a:endParaRPr lang="en-US" altLang="en-US" sz="1400">
              <a:solidFill>
                <a:srgbClr val="000000"/>
              </a:solidFill>
            </a:endParaRPr>
          </a:p>
        </p:txBody>
      </p:sp>
      <p:sp>
        <p:nvSpPr>
          <p:cNvPr id="37891" name="TextBox 3"/>
          <p:cNvSpPr txBox="1">
            <a:spLocks noChangeArrowheads="1"/>
          </p:cNvSpPr>
          <p:nvPr/>
        </p:nvSpPr>
        <p:spPr bwMode="auto">
          <a:xfrm>
            <a:off x="2828925" y="76200"/>
            <a:ext cx="2757488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algn="l"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algn="l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algn="l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algn="l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algn="l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>
                <a:solidFill>
                  <a:srgbClr val="0000FF"/>
                </a:solidFill>
              </a:rPr>
              <a:t>Final thoughts</a:t>
            </a:r>
          </a:p>
        </p:txBody>
      </p:sp>
      <p:pic>
        <p:nvPicPr>
          <p:cNvPr id="37892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" y="722313"/>
            <a:ext cx="7743825" cy="2401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>
            <a:spLocks noChangeArrowheads="1"/>
          </p:cNvSpPr>
          <p:nvPr/>
        </p:nvSpPr>
        <p:spPr bwMode="auto">
          <a:xfrm>
            <a:off x="381000" y="3822700"/>
            <a:ext cx="8642350" cy="1816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algn="l"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algn="l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algn="l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algn="l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algn="l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2800">
                <a:solidFill>
                  <a:srgbClr val="000000"/>
                </a:solidFill>
              </a:rPr>
              <a:t>Christ is in us in order that His life principle might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2800">
                <a:solidFill>
                  <a:srgbClr val="000000"/>
                </a:solidFill>
              </a:rPr>
              <a:t>liven or animate us. He is not only “the resurrection,”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2800">
                <a:solidFill>
                  <a:srgbClr val="000000"/>
                </a:solidFill>
              </a:rPr>
              <a:t>the escape from death, He is “the life”!          </a:t>
            </a:r>
            <a:r>
              <a:rPr lang="en-US" altLang="en-US" sz="1800">
                <a:solidFill>
                  <a:srgbClr val="000000"/>
                </a:solidFill>
              </a:rPr>
              <a:t>Merryman</a:t>
            </a:r>
          </a:p>
          <a:p>
            <a:pPr eaLnBrk="1" fontAlgn="base" hangingPunct="1">
              <a:spcBef>
                <a:spcPct val="0"/>
              </a:spcBef>
              <a:spcAft>
                <a:spcPct val="0"/>
              </a:spcAft>
              <a:buFontTx/>
              <a:buNone/>
            </a:pPr>
            <a:r>
              <a:rPr lang="en-US" altLang="en-US" sz="2800">
                <a:solidFill>
                  <a:srgbClr val="000000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8596392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4_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7_Default Design">
  <a:themeElements>
    <a:clrScheme name="Default Design 2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Default Design">
      <a:majorFont>
        <a:latin typeface="Times New Roman"/>
        <a:ea typeface=""/>
        <a:cs typeface="Times New Roman"/>
      </a:majorFont>
      <a:minorFont>
        <a:latin typeface="Times New Roman"/>
        <a:ea typeface=""/>
        <a:cs typeface="Times New Roma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8_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9_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en-US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1823</TotalTime>
  <Words>1400</Words>
  <Application>Microsoft Office PowerPoint</Application>
  <PresentationFormat>On-screen Show (4:3)</PresentationFormat>
  <Paragraphs>232</Paragraphs>
  <Slides>22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4</vt:i4>
      </vt:variant>
      <vt:variant>
        <vt:lpstr>Slide Titles</vt:lpstr>
      </vt:variant>
      <vt:variant>
        <vt:i4>22</vt:i4>
      </vt:variant>
    </vt:vector>
  </HeadingPairs>
  <TitlesOfParts>
    <vt:vector size="29" baseType="lpstr">
      <vt:lpstr>Arial</vt:lpstr>
      <vt:lpstr>Calibri</vt:lpstr>
      <vt:lpstr>Times New Roman</vt:lpstr>
      <vt:lpstr>4_Default Design</vt:lpstr>
      <vt:lpstr>7_Default Design</vt:lpstr>
      <vt:lpstr>8_Default Design</vt:lpstr>
      <vt:lpstr>9_Default Design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 to  Holly Hills Bible Church!</dc:title>
  <dc:creator>Randy Peterman</dc:creator>
  <cp:lastModifiedBy>HP01</cp:lastModifiedBy>
  <cp:revision>103</cp:revision>
  <dcterms:created xsi:type="dcterms:W3CDTF">2019-02-02T00:00:44Z</dcterms:created>
  <dcterms:modified xsi:type="dcterms:W3CDTF">2019-05-05T14:49:12Z</dcterms:modified>
</cp:coreProperties>
</file>