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18" r:id="rId1"/>
  </p:sldMasterIdLst>
  <p:notesMasterIdLst>
    <p:notesMasterId r:id="rId24"/>
  </p:notesMasterIdLst>
  <p:sldIdLst>
    <p:sldId id="334" r:id="rId2"/>
    <p:sldId id="335" r:id="rId3"/>
    <p:sldId id="336" r:id="rId4"/>
    <p:sldId id="337" r:id="rId5"/>
    <p:sldId id="338" r:id="rId6"/>
    <p:sldId id="339" r:id="rId7"/>
    <p:sldId id="340" r:id="rId8"/>
    <p:sldId id="341" r:id="rId9"/>
    <p:sldId id="342" r:id="rId10"/>
    <p:sldId id="343" r:id="rId11"/>
    <p:sldId id="344" r:id="rId12"/>
    <p:sldId id="345" r:id="rId13"/>
    <p:sldId id="346" r:id="rId14"/>
    <p:sldId id="347" r:id="rId15"/>
    <p:sldId id="348" r:id="rId16"/>
    <p:sldId id="349" r:id="rId17"/>
    <p:sldId id="350" r:id="rId18"/>
    <p:sldId id="351" r:id="rId19"/>
    <p:sldId id="352" r:id="rId20"/>
    <p:sldId id="353" r:id="rId21"/>
    <p:sldId id="354" r:id="rId22"/>
    <p:sldId id="355"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662"/>
    <p:restoredTop sz="94595"/>
  </p:normalViewPr>
  <p:slideViewPr>
    <p:cSldViewPr snapToGrid="0" snapToObjects="1">
      <p:cViewPr>
        <p:scale>
          <a:sx n="60" d="100"/>
          <a:sy n="60" d="100"/>
        </p:scale>
        <p:origin x="-1373" y="-178"/>
      </p:cViewPr>
      <p:guideLst>
        <p:guide orient="horz" pos="2160"/>
        <p:guide pos="2880"/>
      </p:guideLst>
    </p:cSldViewPr>
  </p:slid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78ED76-EB23-AC46-95B2-F3450097B0CF}" type="datetimeFigureOut">
              <a:rPr lang="en-US" smtClean="0"/>
              <a:t>5/5/2019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2EDA7E-A9F1-774D-AAC0-C1CEF57D39E7}" type="slidenum">
              <a:rPr lang="en-US" smtClean="0"/>
              <a:t>‹#›</a:t>
            </a:fld>
            <a:endParaRPr lang="en-US"/>
          </a:p>
        </p:txBody>
      </p:sp>
    </p:spTree>
    <p:extLst>
      <p:ext uri="{BB962C8B-B14F-4D97-AF65-F5344CB8AC3E}">
        <p14:creationId xmlns:p14="http://schemas.microsoft.com/office/powerpoint/2010/main" val="17615744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p:spPr>
        <p:txBody>
          <a:bodyPr/>
          <a:lstStyle/>
          <a:p>
            <a:endParaRPr lang="en-US" altLang="en-US"/>
          </a:p>
        </p:txBody>
      </p:sp>
      <p:sp>
        <p:nvSpPr>
          <p:cNvPr id="27652" name="Footer Placeholder 3"/>
          <p:cNvSpPr>
            <a:spLocks noGrp="1"/>
          </p:cNvSpPr>
          <p:nvPr>
            <p:ph type="ftr" sz="quarter" idx="4"/>
          </p:nvPr>
        </p:nvSpPr>
        <p:spPr>
          <a:noFill/>
        </p:spPr>
        <p:txBody>
          <a:bodyPr/>
          <a:lstStyle>
            <a:lvl1pPr algn="l" eaLnBrk="0" hangingPunct="0">
              <a:spcBef>
                <a:spcPct val="30000"/>
              </a:spcBef>
              <a:defRPr sz="1200">
                <a:solidFill>
                  <a:schemeClr val="tx1"/>
                </a:solidFill>
                <a:latin typeface="Arial" charset="0"/>
              </a:defRPr>
            </a:lvl1pPr>
            <a:lvl2pPr marL="720884" indent="-277263" algn="l" eaLnBrk="0" hangingPunct="0">
              <a:spcBef>
                <a:spcPct val="30000"/>
              </a:spcBef>
              <a:defRPr sz="1200">
                <a:solidFill>
                  <a:schemeClr val="tx1"/>
                </a:solidFill>
                <a:latin typeface="Arial" charset="0"/>
              </a:defRPr>
            </a:lvl2pPr>
            <a:lvl3pPr marL="1109053" indent="-221811" algn="l" eaLnBrk="0" hangingPunct="0">
              <a:spcBef>
                <a:spcPct val="30000"/>
              </a:spcBef>
              <a:defRPr sz="1200">
                <a:solidFill>
                  <a:schemeClr val="tx1"/>
                </a:solidFill>
                <a:latin typeface="Arial" charset="0"/>
              </a:defRPr>
            </a:lvl3pPr>
            <a:lvl4pPr marL="1552674" indent="-221811" algn="l" eaLnBrk="0" hangingPunct="0">
              <a:spcBef>
                <a:spcPct val="30000"/>
              </a:spcBef>
              <a:defRPr sz="1200">
                <a:solidFill>
                  <a:schemeClr val="tx1"/>
                </a:solidFill>
                <a:latin typeface="Arial" charset="0"/>
              </a:defRPr>
            </a:lvl4pPr>
            <a:lvl5pPr marL="1996295" indent="-221811" algn="l" eaLnBrk="0" hangingPunct="0">
              <a:spcBef>
                <a:spcPct val="30000"/>
              </a:spcBef>
              <a:defRPr sz="1200">
                <a:solidFill>
                  <a:schemeClr val="tx1"/>
                </a:solidFill>
                <a:latin typeface="Arial" charset="0"/>
              </a:defRPr>
            </a:lvl5pPr>
            <a:lvl6pPr marL="2439916" indent="-221811" eaLnBrk="0" fontAlgn="base" hangingPunct="0">
              <a:spcBef>
                <a:spcPct val="30000"/>
              </a:spcBef>
              <a:spcAft>
                <a:spcPct val="0"/>
              </a:spcAft>
              <a:defRPr sz="1200">
                <a:solidFill>
                  <a:schemeClr val="tx1"/>
                </a:solidFill>
                <a:latin typeface="Arial" charset="0"/>
              </a:defRPr>
            </a:lvl6pPr>
            <a:lvl7pPr marL="2883538" indent="-221811" eaLnBrk="0" fontAlgn="base" hangingPunct="0">
              <a:spcBef>
                <a:spcPct val="30000"/>
              </a:spcBef>
              <a:spcAft>
                <a:spcPct val="0"/>
              </a:spcAft>
              <a:defRPr sz="1200">
                <a:solidFill>
                  <a:schemeClr val="tx1"/>
                </a:solidFill>
                <a:latin typeface="Arial" charset="0"/>
              </a:defRPr>
            </a:lvl7pPr>
            <a:lvl8pPr marL="3327159" indent="-221811" eaLnBrk="0" fontAlgn="base" hangingPunct="0">
              <a:spcBef>
                <a:spcPct val="30000"/>
              </a:spcBef>
              <a:spcAft>
                <a:spcPct val="0"/>
              </a:spcAft>
              <a:defRPr sz="1200">
                <a:solidFill>
                  <a:schemeClr val="tx1"/>
                </a:solidFill>
                <a:latin typeface="Arial" charset="0"/>
              </a:defRPr>
            </a:lvl8pPr>
            <a:lvl9pPr marL="3770780" indent="-221811" eaLnBrk="0" fontAlgn="base" hangingPunct="0">
              <a:spcBef>
                <a:spcPct val="30000"/>
              </a:spcBef>
              <a:spcAft>
                <a:spcPct val="0"/>
              </a:spcAft>
              <a:defRPr sz="1200">
                <a:solidFill>
                  <a:schemeClr val="tx1"/>
                </a:solidFill>
                <a:latin typeface="Arial" charset="0"/>
              </a:defRPr>
            </a:lvl9pPr>
          </a:lstStyle>
          <a:p>
            <a:pPr eaLnBrk="1" hangingPunct="1">
              <a:spcBef>
                <a:spcPct val="0"/>
              </a:spcBef>
            </a:pPr>
            <a:r>
              <a:rPr lang="nl-NL" altLang="en-US">
                <a:solidFill>
                  <a:prstClr val="black"/>
                </a:solidFill>
              </a:rPr>
              <a:t>21 Apr 2019 R. Henderson</a:t>
            </a:r>
            <a:endParaRPr lang="en-US" altLang="en-US">
              <a:solidFill>
                <a:prstClr val="black"/>
              </a:solidFill>
            </a:endParaRPr>
          </a:p>
        </p:txBody>
      </p:sp>
      <p:sp>
        <p:nvSpPr>
          <p:cNvPr id="27653" name="Slide Number Placeholder 4"/>
          <p:cNvSpPr>
            <a:spLocks noGrp="1"/>
          </p:cNvSpPr>
          <p:nvPr>
            <p:ph type="sldNum" sz="quarter" idx="5"/>
          </p:nvPr>
        </p:nvSpPr>
        <p:spPr>
          <a:noFill/>
        </p:spPr>
        <p:txBody>
          <a:bodyPr/>
          <a:lstStyle>
            <a:lvl1pPr algn="l" eaLnBrk="0" hangingPunct="0">
              <a:spcBef>
                <a:spcPct val="30000"/>
              </a:spcBef>
              <a:defRPr sz="1200">
                <a:solidFill>
                  <a:schemeClr val="tx1"/>
                </a:solidFill>
                <a:latin typeface="Arial" charset="0"/>
              </a:defRPr>
            </a:lvl1pPr>
            <a:lvl2pPr marL="720884" indent="-277263" algn="l" eaLnBrk="0" hangingPunct="0">
              <a:spcBef>
                <a:spcPct val="30000"/>
              </a:spcBef>
              <a:defRPr sz="1200">
                <a:solidFill>
                  <a:schemeClr val="tx1"/>
                </a:solidFill>
                <a:latin typeface="Arial" charset="0"/>
              </a:defRPr>
            </a:lvl2pPr>
            <a:lvl3pPr marL="1109053" indent="-221811" algn="l" eaLnBrk="0" hangingPunct="0">
              <a:spcBef>
                <a:spcPct val="30000"/>
              </a:spcBef>
              <a:defRPr sz="1200">
                <a:solidFill>
                  <a:schemeClr val="tx1"/>
                </a:solidFill>
                <a:latin typeface="Arial" charset="0"/>
              </a:defRPr>
            </a:lvl3pPr>
            <a:lvl4pPr marL="1552674" indent="-221811" algn="l" eaLnBrk="0" hangingPunct="0">
              <a:spcBef>
                <a:spcPct val="30000"/>
              </a:spcBef>
              <a:defRPr sz="1200">
                <a:solidFill>
                  <a:schemeClr val="tx1"/>
                </a:solidFill>
                <a:latin typeface="Arial" charset="0"/>
              </a:defRPr>
            </a:lvl4pPr>
            <a:lvl5pPr marL="1996295" indent="-221811" algn="l" eaLnBrk="0" hangingPunct="0">
              <a:spcBef>
                <a:spcPct val="30000"/>
              </a:spcBef>
              <a:defRPr sz="1200">
                <a:solidFill>
                  <a:schemeClr val="tx1"/>
                </a:solidFill>
                <a:latin typeface="Arial" charset="0"/>
              </a:defRPr>
            </a:lvl5pPr>
            <a:lvl6pPr marL="2439916" indent="-221811" eaLnBrk="0" fontAlgn="base" hangingPunct="0">
              <a:spcBef>
                <a:spcPct val="30000"/>
              </a:spcBef>
              <a:spcAft>
                <a:spcPct val="0"/>
              </a:spcAft>
              <a:defRPr sz="1200">
                <a:solidFill>
                  <a:schemeClr val="tx1"/>
                </a:solidFill>
                <a:latin typeface="Arial" charset="0"/>
              </a:defRPr>
            </a:lvl6pPr>
            <a:lvl7pPr marL="2883538" indent="-221811" eaLnBrk="0" fontAlgn="base" hangingPunct="0">
              <a:spcBef>
                <a:spcPct val="30000"/>
              </a:spcBef>
              <a:spcAft>
                <a:spcPct val="0"/>
              </a:spcAft>
              <a:defRPr sz="1200">
                <a:solidFill>
                  <a:schemeClr val="tx1"/>
                </a:solidFill>
                <a:latin typeface="Arial" charset="0"/>
              </a:defRPr>
            </a:lvl7pPr>
            <a:lvl8pPr marL="3327159" indent="-221811" eaLnBrk="0" fontAlgn="base" hangingPunct="0">
              <a:spcBef>
                <a:spcPct val="30000"/>
              </a:spcBef>
              <a:spcAft>
                <a:spcPct val="0"/>
              </a:spcAft>
              <a:defRPr sz="1200">
                <a:solidFill>
                  <a:schemeClr val="tx1"/>
                </a:solidFill>
                <a:latin typeface="Arial" charset="0"/>
              </a:defRPr>
            </a:lvl8pPr>
            <a:lvl9pPr marL="3770780" indent="-221811" eaLnBrk="0" fontAlgn="base" hangingPunct="0">
              <a:spcBef>
                <a:spcPct val="30000"/>
              </a:spcBef>
              <a:spcAft>
                <a:spcPct val="0"/>
              </a:spcAft>
              <a:defRPr sz="1200">
                <a:solidFill>
                  <a:schemeClr val="tx1"/>
                </a:solidFill>
                <a:latin typeface="Arial" charset="0"/>
              </a:defRPr>
            </a:lvl9pPr>
          </a:lstStyle>
          <a:p>
            <a:pPr algn="r" eaLnBrk="1" hangingPunct="1">
              <a:spcBef>
                <a:spcPct val="0"/>
              </a:spcBef>
            </a:pPr>
            <a:fld id="{C077F232-FAD1-4DA6-A2D8-70CD8EF82170}" type="slidenum">
              <a:rPr lang="en-US" altLang="en-US">
                <a:solidFill>
                  <a:prstClr val="black"/>
                </a:solidFill>
              </a:rPr>
              <a:pPr algn="r" eaLnBrk="1" hangingPunct="1">
                <a:spcBef>
                  <a:spcPct val="0"/>
                </a:spcBef>
              </a:pPr>
              <a:t>5</a:t>
            </a:fld>
            <a:endParaRPr lang="en-US" alt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altLang="en-US">
                <a:solidFill>
                  <a:srgbClr val="000000"/>
                </a:solidFill>
              </a:rPr>
              <a:t>R. Henderson 1/24/2010 </a:t>
            </a:r>
          </a:p>
          <a:p>
            <a:pPr>
              <a:defRPr/>
            </a:pPr>
            <a:r>
              <a:rPr lang="en-US" altLang="en-US">
                <a:solidFill>
                  <a:srgbClr val="000000"/>
                </a:solidFill>
              </a:rPr>
              <a:t>Lesson # 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21EE3B0-34A4-4F1B-A43B-2BE64A37198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257383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ltLang="en-US">
                <a:solidFill>
                  <a:srgbClr val="000000"/>
                </a:solidFill>
              </a:rPr>
              <a:t>R. Henderson 1/24/2010 </a:t>
            </a:r>
          </a:p>
          <a:p>
            <a:pPr>
              <a:defRPr/>
            </a:pPr>
            <a:r>
              <a:rPr lang="en-US" altLang="en-US">
                <a:solidFill>
                  <a:srgbClr val="000000"/>
                </a:solidFill>
              </a:rPr>
              <a:t>Lesson # 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FE05062-31B6-4025-B1BE-5B77ABFF8F06}"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778198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ltLang="en-US">
                <a:solidFill>
                  <a:srgbClr val="000000"/>
                </a:solidFill>
              </a:rPr>
              <a:t>R. Henderson 1/24/2010 </a:t>
            </a:r>
          </a:p>
          <a:p>
            <a:pPr>
              <a:defRPr/>
            </a:pPr>
            <a:r>
              <a:rPr lang="en-US" altLang="en-US">
                <a:solidFill>
                  <a:srgbClr val="000000"/>
                </a:solidFill>
              </a:rPr>
              <a:t>Lesson # 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571635D-58C0-4F92-979D-87B4247968AA}"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139217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ltLang="en-US">
                <a:solidFill>
                  <a:srgbClr val="000000"/>
                </a:solidFill>
              </a:rPr>
              <a:t>R. Henderson 1/24/2010 </a:t>
            </a:r>
          </a:p>
          <a:p>
            <a:pPr>
              <a:defRPr/>
            </a:pPr>
            <a:r>
              <a:rPr lang="en-US" altLang="en-US">
                <a:solidFill>
                  <a:srgbClr val="000000"/>
                </a:solidFill>
              </a:rPr>
              <a:t>Lesson # 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15DC163-4352-4DA0-BCC8-99D75ED521D9}"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2096127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altLang="en-US">
                <a:solidFill>
                  <a:srgbClr val="000000"/>
                </a:solidFill>
              </a:rPr>
              <a:t>R. Henderson 1/24/2010 </a:t>
            </a:r>
          </a:p>
          <a:p>
            <a:pPr>
              <a:defRPr/>
            </a:pPr>
            <a:r>
              <a:rPr lang="en-US" altLang="en-US">
                <a:solidFill>
                  <a:srgbClr val="000000"/>
                </a:solidFill>
              </a:rPr>
              <a:t>Lesson # 4</a:t>
            </a: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ECC42EA5-563D-4451-A66A-1A321F85B28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010112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altLang="en-US">
                <a:solidFill>
                  <a:srgbClr val="000000"/>
                </a:solidFill>
              </a:rPr>
              <a:t>R. Henderson 1/24/2010 </a:t>
            </a:r>
          </a:p>
          <a:p>
            <a:pPr>
              <a:defRPr/>
            </a:pPr>
            <a:r>
              <a:rPr lang="en-US" altLang="en-US">
                <a:solidFill>
                  <a:srgbClr val="000000"/>
                </a:solidFill>
              </a:rPr>
              <a:t>Lesson # 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E80067E-C28E-4B7D-ADAC-6584873D62E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169141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ltLang="en-US">
                <a:solidFill>
                  <a:srgbClr val="000000"/>
                </a:solidFill>
              </a:rPr>
              <a:t>R. Henderson 1/24/2010 </a:t>
            </a:r>
          </a:p>
          <a:p>
            <a:pPr>
              <a:defRPr/>
            </a:pPr>
            <a:r>
              <a:rPr lang="en-US" altLang="en-US">
                <a:solidFill>
                  <a:srgbClr val="000000"/>
                </a:solidFill>
              </a:rPr>
              <a:t>Lesson # 4</a:t>
            </a: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100D214B-BD83-427B-A17B-4A397742237C}"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248196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ltLang="en-US">
                <a:solidFill>
                  <a:srgbClr val="000000"/>
                </a:solidFill>
              </a:rPr>
              <a:t>R. Henderson 1/24/2010 </a:t>
            </a:r>
          </a:p>
          <a:p>
            <a:pPr>
              <a:defRPr/>
            </a:pPr>
            <a:r>
              <a:rPr lang="en-US" altLang="en-US">
                <a:solidFill>
                  <a:srgbClr val="000000"/>
                </a:solidFill>
              </a:rPr>
              <a:t>Lesson # 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7CE5256-F685-45A3-9E65-144E21D7660E}"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620803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ltLang="en-US">
                <a:solidFill>
                  <a:srgbClr val="000000"/>
                </a:solidFill>
              </a:rPr>
              <a:t>R. Henderson 1/24/2010 </a:t>
            </a:r>
          </a:p>
          <a:p>
            <a:pPr>
              <a:defRPr/>
            </a:pPr>
            <a:r>
              <a:rPr lang="en-US" altLang="en-US">
                <a:solidFill>
                  <a:srgbClr val="000000"/>
                </a:solidFill>
              </a:rPr>
              <a:t>Lesson # 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184533-2D53-47AB-86CF-9EC78DF4537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270650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ltLang="en-US">
                <a:solidFill>
                  <a:srgbClr val="000000"/>
                </a:solidFill>
              </a:rPr>
              <a:t>R. Henderson 1/24/2010 </a:t>
            </a:r>
          </a:p>
          <a:p>
            <a:pPr>
              <a:defRPr/>
            </a:pPr>
            <a:r>
              <a:rPr lang="en-US" altLang="en-US">
                <a:solidFill>
                  <a:srgbClr val="000000"/>
                </a:solidFill>
              </a:rPr>
              <a:t>Lesson # 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5AED041-F2A5-4AAF-B369-90572DCCF7FC}"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334750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ltLang="en-US">
                <a:solidFill>
                  <a:srgbClr val="000000"/>
                </a:solidFill>
              </a:rPr>
              <a:t>R. Henderson 1/24/2010 </a:t>
            </a:r>
          </a:p>
          <a:p>
            <a:pPr>
              <a:defRPr/>
            </a:pPr>
            <a:r>
              <a:rPr lang="en-US" altLang="en-US">
                <a:solidFill>
                  <a:srgbClr val="000000"/>
                </a:solidFill>
              </a:rPr>
              <a:t>Lesson # 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D40FA56-90AC-4ED0-8FFA-830227F2796C}"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5091733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r>
              <a:rPr lang="en-US" altLang="en-US">
                <a:solidFill>
                  <a:srgbClr val="000000"/>
                </a:solidFill>
              </a:rPr>
              <a:t>R. Henderson 1/24/2010 </a:t>
            </a:r>
          </a:p>
          <a:p>
            <a:pPr>
              <a:defRPr/>
            </a:pPr>
            <a:r>
              <a:rPr lang="en-US" altLang="en-US">
                <a:solidFill>
                  <a:srgbClr val="000000"/>
                </a:solidFill>
              </a:rPr>
              <a:t>Lesson # 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53CB06C4-C018-4CA9-BFA7-9345BA6B65B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823859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900">
                <a:latin typeface="Arial" charset="0"/>
              </a:defRPr>
            </a:lvl1pPr>
          </a:lstStyle>
          <a:p>
            <a:pPr algn="ctr" fontAlgn="base">
              <a:spcBef>
                <a:spcPct val="0"/>
              </a:spcBef>
              <a:spcAft>
                <a:spcPct val="0"/>
              </a:spcAft>
              <a:defRPr/>
            </a:pPr>
            <a:r>
              <a:rPr lang="en-US" altLang="en-US">
                <a:solidFill>
                  <a:srgbClr val="000000"/>
                </a:solidFill>
              </a:rPr>
              <a:t>R. Henderson 1/24/2010 </a:t>
            </a:r>
          </a:p>
          <a:p>
            <a:pPr algn="ctr" fontAlgn="base">
              <a:spcBef>
                <a:spcPct val="0"/>
              </a:spcBef>
              <a:spcAft>
                <a:spcPct val="0"/>
              </a:spcAft>
              <a:defRPr/>
            </a:pPr>
            <a:r>
              <a:rPr lang="en-US" altLang="en-US">
                <a:solidFill>
                  <a:srgbClr val="000000"/>
                </a:solidFill>
              </a:rPr>
              <a:t>Lesson # 4</a:t>
            </a: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lgn="ctr" fontAlgn="base">
              <a:spcBef>
                <a:spcPct val="0"/>
              </a:spcBef>
              <a:spcAft>
                <a:spcPct val="0"/>
              </a:spcAft>
              <a:defRPr/>
            </a:pPr>
            <a:endParaRPr lang="en-US" alt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fontAlgn="base">
              <a:spcBef>
                <a:spcPct val="0"/>
              </a:spcBef>
              <a:spcAft>
                <a:spcPct val="0"/>
              </a:spcAft>
              <a:defRPr/>
            </a:pPr>
            <a:fld id="{9E7C481F-87D8-4F2F-BF60-DFB87E1876EC}" type="slidenum">
              <a:rPr lang="en-US" altLang="en-US">
                <a:solidFill>
                  <a:srgbClr val="000000"/>
                </a:solidFill>
              </a:rPr>
              <a:pPr fontAlgn="base">
                <a:spcBef>
                  <a:spcPct val="0"/>
                </a:spcBef>
                <a:spcAft>
                  <a:spcPct val="0"/>
                </a:spcAft>
                <a:defRPr/>
              </a:pPr>
              <a:t>‹#›</a:t>
            </a:fld>
            <a:endParaRPr lang="en-US" altLang="en-US">
              <a:solidFill>
                <a:srgbClr val="000000"/>
              </a:solidFill>
            </a:endParaRPr>
          </a:p>
        </p:txBody>
      </p:sp>
      <p:pic>
        <p:nvPicPr>
          <p:cNvPr id="1031" name="Picture 7"/>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8040688" y="0"/>
            <a:ext cx="1103312"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8262241"/>
      </p:ext>
    </p:extLst>
  </p:cSld>
  <p:clrMap bg1="lt1" tx1="dk1" bg2="lt2" tx2="dk2" accent1="accent1" accent2="accent2" accent3="accent3" accent4="accent4" accent5="accent5" accent6="accent6" hlink="hlink" folHlink="folHlink"/>
  <p:sldLayoutIdLst>
    <p:sldLayoutId id="2147483819" r:id="rId1"/>
    <p:sldLayoutId id="2147483820" r:id="rId2"/>
    <p:sldLayoutId id="2147483821" r:id="rId3"/>
    <p:sldLayoutId id="2147483822" r:id="rId4"/>
    <p:sldLayoutId id="2147483823" r:id="rId5"/>
    <p:sldLayoutId id="2147483824" r:id="rId6"/>
    <p:sldLayoutId id="2147483825" r:id="rId7"/>
    <p:sldLayoutId id="2147483826" r:id="rId8"/>
    <p:sldLayoutId id="2147483827" r:id="rId9"/>
    <p:sldLayoutId id="2147483828" r:id="rId10"/>
    <p:sldLayoutId id="2147483829" r:id="rId11"/>
    <p:sldLayoutId id="2147483830" r:id="rId12"/>
  </p:sldLayoutIdLst>
  <p:hf hdr="0" ft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5"/>
          <p:cNvSpPr txBox="1">
            <a:spLocks noChangeArrowheads="1"/>
          </p:cNvSpPr>
          <p:nvPr/>
        </p:nvSpPr>
        <p:spPr bwMode="auto">
          <a:xfrm>
            <a:off x="896938" y="39688"/>
            <a:ext cx="6956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fontAlgn="base" hangingPunct="1">
              <a:spcBef>
                <a:spcPct val="0"/>
              </a:spcBef>
              <a:spcAft>
                <a:spcPct val="0"/>
              </a:spcAft>
              <a:buFontTx/>
              <a:buNone/>
            </a:pPr>
            <a:r>
              <a:rPr lang="en-US" altLang="en-US" sz="3600">
                <a:solidFill>
                  <a:srgbClr val="FF0000"/>
                </a:solidFill>
              </a:rPr>
              <a:t>He is Risen! He is Risen, Indeed!</a:t>
            </a:r>
          </a:p>
        </p:txBody>
      </p:sp>
      <p:pic>
        <p:nvPicPr>
          <p:cNvPr id="307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685800"/>
            <a:ext cx="7851775" cy="588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24971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C8811966-A028-4AF7-8D93-A32D9414773E}" type="slidenum">
              <a:rPr lang="en-US" altLang="en-US" sz="1400" smtClean="0">
                <a:solidFill>
                  <a:srgbClr val="000000"/>
                </a:solidFill>
              </a:rPr>
              <a:pPr algn="r" eaLnBrk="1" hangingPunct="1">
                <a:spcBef>
                  <a:spcPct val="0"/>
                </a:spcBef>
                <a:buFontTx/>
                <a:buNone/>
              </a:pPr>
              <a:t>2</a:t>
            </a:fld>
            <a:endParaRPr lang="en-US" altLang="en-US" sz="1400">
              <a:solidFill>
                <a:srgbClr val="000000"/>
              </a:solidFill>
            </a:endParaRPr>
          </a:p>
        </p:txBody>
      </p:sp>
      <p:sp>
        <p:nvSpPr>
          <p:cNvPr id="3075" name="TextBox 1"/>
          <p:cNvSpPr txBox="1">
            <a:spLocks noChangeArrowheads="1"/>
          </p:cNvSpPr>
          <p:nvPr/>
        </p:nvSpPr>
        <p:spPr bwMode="auto">
          <a:xfrm>
            <a:off x="152400" y="2819400"/>
            <a:ext cx="883920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FontTx/>
              <a:buNone/>
            </a:pPr>
            <a:r>
              <a:rPr lang="en-US" altLang="en-US" sz="2800">
                <a:solidFill>
                  <a:srgbClr val="000000"/>
                </a:solidFill>
              </a:rPr>
              <a:t>Introduction to the Resurrection of Christ</a:t>
            </a:r>
          </a:p>
          <a:p>
            <a:pPr eaLnBrk="1" fontAlgn="base" hangingPunct="1">
              <a:spcBef>
                <a:spcPct val="0"/>
              </a:spcBef>
              <a:spcAft>
                <a:spcPct val="0"/>
              </a:spcAft>
              <a:buFontTx/>
              <a:buNone/>
            </a:pPr>
            <a:endParaRPr lang="en-US" altLang="en-US" sz="4000">
              <a:solidFill>
                <a:srgbClr val="000000"/>
              </a:solidFill>
            </a:endParaRPr>
          </a:p>
          <a:p>
            <a:pPr eaLnBrk="1" fontAlgn="base" hangingPunct="1">
              <a:spcBef>
                <a:spcPct val="0"/>
              </a:spcBef>
              <a:spcAft>
                <a:spcPct val="0"/>
              </a:spcAft>
              <a:buFontTx/>
              <a:buNone/>
            </a:pPr>
            <a:r>
              <a:rPr lang="en-US" altLang="en-US" sz="2800">
                <a:solidFill>
                  <a:srgbClr val="000000"/>
                </a:solidFill>
              </a:rPr>
              <a:t>Proofs of the Resurrection of Christ</a:t>
            </a:r>
          </a:p>
          <a:p>
            <a:pPr eaLnBrk="1" fontAlgn="base" hangingPunct="1">
              <a:spcBef>
                <a:spcPct val="0"/>
              </a:spcBef>
              <a:spcAft>
                <a:spcPct val="0"/>
              </a:spcAft>
              <a:buFontTx/>
              <a:buNone/>
            </a:pPr>
            <a:endParaRPr lang="en-US" altLang="en-US" sz="4000">
              <a:solidFill>
                <a:srgbClr val="000000"/>
              </a:solidFill>
            </a:endParaRPr>
          </a:p>
          <a:p>
            <a:pPr eaLnBrk="1" fontAlgn="base" hangingPunct="1">
              <a:spcBef>
                <a:spcPct val="0"/>
              </a:spcBef>
              <a:spcAft>
                <a:spcPct val="0"/>
              </a:spcAft>
              <a:buFontTx/>
              <a:buNone/>
            </a:pPr>
            <a:r>
              <a:rPr lang="en-US" altLang="en-US" sz="2800">
                <a:solidFill>
                  <a:srgbClr val="000000"/>
                </a:solidFill>
              </a:rPr>
              <a:t>Significance of Christ’s Resurrection for Believers</a:t>
            </a:r>
          </a:p>
          <a:p>
            <a:pPr eaLnBrk="1" fontAlgn="base" hangingPunct="1">
              <a:spcBef>
                <a:spcPct val="0"/>
              </a:spcBef>
              <a:spcAft>
                <a:spcPct val="0"/>
              </a:spcAft>
              <a:buFontTx/>
              <a:buNone/>
            </a:pPr>
            <a:endParaRPr lang="en-US" altLang="en-US" sz="2800">
              <a:solidFill>
                <a:srgbClr val="000000"/>
              </a:solidFill>
            </a:endParaRPr>
          </a:p>
        </p:txBody>
      </p:sp>
      <p:sp>
        <p:nvSpPr>
          <p:cNvPr id="4100" name="Rectangle 1"/>
          <p:cNvSpPr>
            <a:spLocks noChangeArrowheads="1"/>
          </p:cNvSpPr>
          <p:nvPr/>
        </p:nvSpPr>
        <p:spPr bwMode="auto">
          <a:xfrm>
            <a:off x="152400" y="57150"/>
            <a:ext cx="6711950"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FontTx/>
              <a:buNone/>
            </a:pPr>
            <a:r>
              <a:rPr lang="en-US" altLang="en-US" sz="2400">
                <a:solidFill>
                  <a:srgbClr val="000000"/>
                </a:solidFill>
              </a:rPr>
              <a:t>Mark 16:6  And he said to them, "Do not be amazed; you are looking for Jesus the Nazarene, who has been crucified. He has risen; He is not here; behold, </a:t>
            </a:r>
            <a:r>
              <a:rPr lang="en-US" altLang="en-US" sz="2400" i="1">
                <a:solidFill>
                  <a:srgbClr val="000000"/>
                </a:solidFill>
              </a:rPr>
              <a:t>here is</a:t>
            </a:r>
            <a:r>
              <a:rPr lang="en-US" altLang="en-US" sz="2400">
                <a:solidFill>
                  <a:srgbClr val="000000"/>
                </a:solidFill>
              </a:rPr>
              <a:t> the place where they laid Him. </a:t>
            </a:r>
            <a:endParaRPr lang="en-US" altLang="en-US" sz="1800">
              <a:solidFill>
                <a:srgbClr val="000000"/>
              </a:solidFill>
            </a:endParaRPr>
          </a:p>
        </p:txBody>
      </p:sp>
      <p:pic>
        <p:nvPicPr>
          <p:cNvPr id="4101"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22225"/>
            <a:ext cx="2474913" cy="2481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515764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07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07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AEF0C777-7C60-48C5-A3E4-AE5D7DB76A7C}" type="slidenum">
              <a:rPr lang="en-US" altLang="en-US" sz="1400" smtClean="0">
                <a:solidFill>
                  <a:srgbClr val="000000"/>
                </a:solidFill>
              </a:rPr>
              <a:pPr algn="r" eaLnBrk="1" hangingPunct="1">
                <a:spcBef>
                  <a:spcPct val="0"/>
                </a:spcBef>
                <a:buFontTx/>
                <a:buNone/>
              </a:pPr>
              <a:t>3</a:t>
            </a:fld>
            <a:endParaRPr lang="en-US" altLang="en-US" sz="1400">
              <a:solidFill>
                <a:srgbClr val="000000"/>
              </a:solidFill>
            </a:endParaRPr>
          </a:p>
        </p:txBody>
      </p:sp>
      <p:sp>
        <p:nvSpPr>
          <p:cNvPr id="5123" name="Rectangle 3"/>
          <p:cNvSpPr>
            <a:spLocks noChangeArrowheads="1"/>
          </p:cNvSpPr>
          <p:nvPr/>
        </p:nvSpPr>
        <p:spPr bwMode="auto">
          <a:xfrm>
            <a:off x="393700" y="76200"/>
            <a:ext cx="7772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FontTx/>
              <a:buNone/>
            </a:pPr>
            <a:r>
              <a:rPr lang="en-US" altLang="en-US">
                <a:solidFill>
                  <a:srgbClr val="FF0000"/>
                </a:solidFill>
              </a:rPr>
              <a:t>Introduction to the Resurrection of Christ</a:t>
            </a:r>
          </a:p>
        </p:txBody>
      </p:sp>
      <p:sp>
        <p:nvSpPr>
          <p:cNvPr id="4100" name="Rectangle 1"/>
          <p:cNvSpPr>
            <a:spLocks noChangeArrowheads="1"/>
          </p:cNvSpPr>
          <p:nvPr/>
        </p:nvSpPr>
        <p:spPr bwMode="auto">
          <a:xfrm>
            <a:off x="330200" y="685800"/>
            <a:ext cx="8458200" cy="600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FontTx/>
              <a:buNone/>
            </a:pPr>
            <a:r>
              <a:rPr lang="en-US" altLang="en-US" sz="2400">
                <a:solidFill>
                  <a:srgbClr val="000000"/>
                </a:solidFill>
              </a:rPr>
              <a:t>The cornerstone of the Christian faith is the resurrection of Jesus Christ; without it there would be no reason to believe that Jesus could save us from anything.                    </a:t>
            </a:r>
            <a:r>
              <a:rPr lang="en-US" altLang="en-US" sz="1800">
                <a:solidFill>
                  <a:srgbClr val="000000"/>
                </a:solidFill>
              </a:rPr>
              <a:t>McGee</a:t>
            </a:r>
          </a:p>
          <a:p>
            <a:pPr eaLnBrk="1" fontAlgn="base" hangingPunct="1">
              <a:spcBef>
                <a:spcPct val="0"/>
              </a:spcBef>
              <a:spcAft>
                <a:spcPct val="0"/>
              </a:spcAft>
              <a:buFontTx/>
              <a:buNone/>
            </a:pPr>
            <a:endParaRPr lang="en-US" altLang="en-US" sz="1000">
              <a:solidFill>
                <a:srgbClr val="000000"/>
              </a:solidFill>
            </a:endParaRPr>
          </a:p>
          <a:p>
            <a:pPr eaLnBrk="1" fontAlgn="base" hangingPunct="1">
              <a:spcBef>
                <a:spcPct val="0"/>
              </a:spcBef>
              <a:spcAft>
                <a:spcPct val="0"/>
              </a:spcAft>
              <a:buFontTx/>
              <a:buNone/>
            </a:pPr>
            <a:r>
              <a:rPr lang="en-US" altLang="en-US" sz="2400">
                <a:solidFill>
                  <a:srgbClr val="000000"/>
                </a:solidFill>
              </a:rPr>
              <a:t>1 Corinthians 15:12 Now if Christ is preached, that He has been raised from the dead, how do some among you say that there is no resurrection of the dead? 13  But if there is no resurrection of the dead, not even Christ has been raised; 14  and if Christ has not been raised, then our preaching is vain, your faith also is vain.</a:t>
            </a:r>
          </a:p>
          <a:p>
            <a:pPr eaLnBrk="1" fontAlgn="base" hangingPunct="1">
              <a:spcBef>
                <a:spcPct val="0"/>
              </a:spcBef>
              <a:spcAft>
                <a:spcPct val="0"/>
              </a:spcAft>
              <a:buFontTx/>
              <a:buNone/>
            </a:pPr>
            <a:endParaRPr lang="en-US" altLang="en-US" sz="1000">
              <a:solidFill>
                <a:srgbClr val="000000"/>
              </a:solidFill>
            </a:endParaRPr>
          </a:p>
          <a:p>
            <a:pPr eaLnBrk="1" fontAlgn="base" hangingPunct="1">
              <a:spcBef>
                <a:spcPct val="0"/>
              </a:spcBef>
              <a:spcAft>
                <a:spcPct val="0"/>
              </a:spcAft>
              <a:buFontTx/>
              <a:buNone/>
            </a:pPr>
            <a:r>
              <a:rPr lang="en-US" altLang="en-US" sz="2400" u="sng">
                <a:solidFill>
                  <a:srgbClr val="000000"/>
                </a:solidFill>
              </a:rPr>
              <a:t>Resurrection</a:t>
            </a:r>
            <a:r>
              <a:rPr lang="en-US" altLang="en-US" sz="2400">
                <a:solidFill>
                  <a:srgbClr val="000000"/>
                </a:solidFill>
              </a:rPr>
              <a:t> – a rising of the physical body from the dead with a body that will never die physically again. This resurrection has come to pass only in the case of Jesus Christ alone &amp; will come to pass in all men according to God’s order at the end of this age.                      </a:t>
            </a:r>
            <a:r>
              <a:rPr lang="en-US" altLang="en-US" sz="1800">
                <a:solidFill>
                  <a:srgbClr val="000000"/>
                </a:solidFill>
              </a:rPr>
              <a:t>        H. Molloy</a:t>
            </a:r>
          </a:p>
          <a:p>
            <a:pPr eaLnBrk="1" fontAlgn="base" hangingPunct="1">
              <a:spcBef>
                <a:spcPct val="0"/>
              </a:spcBef>
              <a:spcAft>
                <a:spcPct val="0"/>
              </a:spcAft>
              <a:buFontTx/>
              <a:buNone/>
            </a:pPr>
            <a:endParaRPr lang="en-US" altLang="en-US" sz="2800">
              <a:solidFill>
                <a:srgbClr val="000000"/>
              </a:solidFill>
            </a:endParaRPr>
          </a:p>
        </p:txBody>
      </p:sp>
    </p:spTree>
    <p:extLst>
      <p:ext uri="{BB962C8B-B14F-4D97-AF65-F5344CB8AC3E}">
        <p14:creationId xmlns:p14="http://schemas.microsoft.com/office/powerpoint/2010/main" val="13322472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10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100">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10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9B0C70BE-3C3E-4CB8-97DD-68D4F8421F4A}" type="slidenum">
              <a:rPr lang="en-US" altLang="en-US" sz="1400" smtClean="0">
                <a:solidFill>
                  <a:srgbClr val="000000"/>
                </a:solidFill>
              </a:rPr>
              <a:pPr algn="r" eaLnBrk="1" hangingPunct="1">
                <a:spcBef>
                  <a:spcPct val="0"/>
                </a:spcBef>
                <a:buFontTx/>
                <a:buNone/>
              </a:pPr>
              <a:t>4</a:t>
            </a:fld>
            <a:endParaRPr lang="en-US" altLang="en-US" sz="1400">
              <a:solidFill>
                <a:srgbClr val="000000"/>
              </a:solidFill>
            </a:endParaRPr>
          </a:p>
        </p:txBody>
      </p:sp>
      <p:sp>
        <p:nvSpPr>
          <p:cNvPr id="5123" name="Rounded Rectangle 3"/>
          <p:cNvSpPr>
            <a:spLocks noChangeArrowheads="1"/>
          </p:cNvSpPr>
          <p:nvPr/>
        </p:nvSpPr>
        <p:spPr bwMode="auto">
          <a:xfrm>
            <a:off x="381000" y="381000"/>
            <a:ext cx="8458200" cy="5943600"/>
          </a:xfrm>
          <a:prstGeom prst="roundRect">
            <a:avLst>
              <a:gd name="adj" fmla="val 16667"/>
            </a:avLst>
          </a:prstGeom>
          <a:solidFill>
            <a:srgbClr val="CCFFCC"/>
          </a:solidFill>
          <a:ln w="9525" algn="ctr">
            <a:solidFill>
              <a:schemeClr val="tx1"/>
            </a:solidFill>
            <a:round/>
            <a:headEnd/>
            <a:tailEnd/>
          </a:ln>
        </p:spPr>
        <p:txBody>
          <a:bodyPr wrap="none" anchor="ct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fontAlgn="base" hangingPunct="1">
              <a:spcBef>
                <a:spcPct val="0"/>
              </a:spcBef>
              <a:spcAft>
                <a:spcPct val="0"/>
              </a:spcAft>
              <a:buFontTx/>
              <a:buNone/>
            </a:pPr>
            <a:endParaRPr lang="en-US" altLang="en-US">
              <a:solidFill>
                <a:srgbClr val="FF0000"/>
              </a:solidFill>
            </a:endParaRPr>
          </a:p>
          <a:p>
            <a:pPr algn="ctr" eaLnBrk="1" fontAlgn="base" hangingPunct="1">
              <a:spcBef>
                <a:spcPct val="0"/>
              </a:spcBef>
              <a:spcAft>
                <a:spcPct val="0"/>
              </a:spcAft>
              <a:buFontTx/>
              <a:buNone/>
            </a:pPr>
            <a:r>
              <a:rPr lang="en-US" altLang="en-US">
                <a:solidFill>
                  <a:srgbClr val="FF0000"/>
                </a:solidFill>
              </a:rPr>
              <a:t>What would be the most convincing proof</a:t>
            </a:r>
          </a:p>
          <a:p>
            <a:pPr algn="ctr" eaLnBrk="1" fontAlgn="base" hangingPunct="1">
              <a:spcBef>
                <a:spcPct val="0"/>
              </a:spcBef>
              <a:spcAft>
                <a:spcPct val="0"/>
              </a:spcAft>
              <a:buFontTx/>
              <a:buNone/>
            </a:pPr>
            <a:r>
              <a:rPr lang="en-US" altLang="en-US">
                <a:solidFill>
                  <a:srgbClr val="FF0000"/>
                </a:solidFill>
              </a:rPr>
              <a:t>of Christ’s resurrection?</a:t>
            </a:r>
          </a:p>
          <a:p>
            <a:pPr algn="ctr" eaLnBrk="1" fontAlgn="base" hangingPunct="1">
              <a:spcBef>
                <a:spcPct val="0"/>
              </a:spcBef>
              <a:spcAft>
                <a:spcPct val="0"/>
              </a:spcAft>
              <a:buFontTx/>
              <a:buNone/>
            </a:pPr>
            <a:endParaRPr lang="en-US" altLang="en-US">
              <a:solidFill>
                <a:srgbClr val="000000"/>
              </a:solidFill>
            </a:endParaRPr>
          </a:p>
          <a:p>
            <a:pPr algn="ctr" eaLnBrk="1" fontAlgn="base" hangingPunct="1">
              <a:spcBef>
                <a:spcPct val="0"/>
              </a:spcBef>
              <a:spcAft>
                <a:spcPct val="0"/>
              </a:spcAft>
              <a:buFontTx/>
              <a:buNone/>
            </a:pPr>
            <a:r>
              <a:rPr lang="en-US" altLang="en-US">
                <a:solidFill>
                  <a:srgbClr val="000000"/>
                </a:solidFill>
              </a:rPr>
              <a:t>to see Him face to face</a:t>
            </a:r>
          </a:p>
          <a:p>
            <a:pPr algn="ctr" eaLnBrk="1" fontAlgn="base" hangingPunct="1">
              <a:spcBef>
                <a:spcPct val="0"/>
              </a:spcBef>
              <a:spcAft>
                <a:spcPct val="0"/>
              </a:spcAft>
              <a:buFontTx/>
              <a:buNone/>
            </a:pPr>
            <a:endParaRPr lang="en-US" altLang="en-US" sz="1600">
              <a:solidFill>
                <a:srgbClr val="000000"/>
              </a:solidFill>
            </a:endParaRPr>
          </a:p>
          <a:p>
            <a:pPr algn="ctr" eaLnBrk="1" fontAlgn="base" hangingPunct="1">
              <a:spcBef>
                <a:spcPct val="0"/>
              </a:spcBef>
              <a:spcAft>
                <a:spcPct val="0"/>
              </a:spcAft>
              <a:buFontTx/>
              <a:buNone/>
            </a:pPr>
            <a:r>
              <a:rPr lang="en-US" altLang="en-US">
                <a:solidFill>
                  <a:srgbClr val="000000"/>
                </a:solidFill>
              </a:rPr>
              <a:t>to talk to Him and hear his voice</a:t>
            </a:r>
          </a:p>
          <a:p>
            <a:pPr algn="ctr" eaLnBrk="1" fontAlgn="base" hangingPunct="1">
              <a:spcBef>
                <a:spcPct val="0"/>
              </a:spcBef>
              <a:spcAft>
                <a:spcPct val="0"/>
              </a:spcAft>
              <a:buFontTx/>
              <a:buNone/>
            </a:pPr>
            <a:endParaRPr lang="en-US" altLang="en-US" sz="1600">
              <a:solidFill>
                <a:srgbClr val="000000"/>
              </a:solidFill>
            </a:endParaRPr>
          </a:p>
          <a:p>
            <a:pPr algn="ctr" eaLnBrk="1" fontAlgn="base" hangingPunct="1">
              <a:spcBef>
                <a:spcPct val="0"/>
              </a:spcBef>
              <a:spcAft>
                <a:spcPct val="0"/>
              </a:spcAft>
              <a:buFontTx/>
              <a:buNone/>
            </a:pPr>
            <a:r>
              <a:rPr lang="en-US" altLang="en-US">
                <a:solidFill>
                  <a:srgbClr val="000000"/>
                </a:solidFill>
              </a:rPr>
              <a:t>to touch Him - shake His hand, hug Him, --- </a:t>
            </a:r>
          </a:p>
          <a:p>
            <a:pPr algn="ctr" eaLnBrk="1" fontAlgn="base" hangingPunct="1">
              <a:spcBef>
                <a:spcPct val="0"/>
              </a:spcBef>
              <a:spcAft>
                <a:spcPct val="0"/>
              </a:spcAft>
              <a:buFontTx/>
              <a:buNone/>
            </a:pPr>
            <a:endParaRPr lang="en-US" altLang="en-US" sz="2800">
              <a:solidFill>
                <a:srgbClr val="000000"/>
              </a:solidFill>
            </a:endParaRPr>
          </a:p>
          <a:p>
            <a:pPr algn="ctr" eaLnBrk="1" fontAlgn="base" hangingPunct="1">
              <a:spcBef>
                <a:spcPct val="0"/>
              </a:spcBef>
              <a:spcAft>
                <a:spcPct val="0"/>
              </a:spcAft>
              <a:buFontTx/>
              <a:buNone/>
            </a:pPr>
            <a:r>
              <a:rPr lang="en-US" altLang="en-US" sz="2800">
                <a:solidFill>
                  <a:srgbClr val="000000"/>
                </a:solidFill>
              </a:rPr>
              <a:t> </a:t>
            </a:r>
          </a:p>
        </p:txBody>
      </p:sp>
    </p:spTree>
    <p:extLst>
      <p:ext uri="{BB962C8B-B14F-4D97-AF65-F5344CB8AC3E}">
        <p14:creationId xmlns:p14="http://schemas.microsoft.com/office/powerpoint/2010/main" val="1014717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123">
                                            <p:txEl>
                                              <p:pRg st="4" end="4"/>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123">
                                            <p:txEl>
                                              <p:pRg st="6" end="6"/>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12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FA8E67AF-0986-4122-89AE-220351B2F186}" type="slidenum">
              <a:rPr lang="en-US" altLang="en-US" sz="1400" smtClean="0">
                <a:solidFill>
                  <a:srgbClr val="000000"/>
                </a:solidFill>
              </a:rPr>
              <a:pPr algn="r" eaLnBrk="1" hangingPunct="1">
                <a:spcBef>
                  <a:spcPct val="0"/>
                </a:spcBef>
                <a:buFontTx/>
                <a:buNone/>
              </a:pPr>
              <a:t>5</a:t>
            </a:fld>
            <a:endParaRPr lang="en-US" altLang="en-US" sz="1400">
              <a:solidFill>
                <a:srgbClr val="000000"/>
              </a:solidFill>
            </a:endParaRPr>
          </a:p>
        </p:txBody>
      </p:sp>
      <p:sp>
        <p:nvSpPr>
          <p:cNvPr id="2" name="Rectangle 1"/>
          <p:cNvSpPr/>
          <p:nvPr/>
        </p:nvSpPr>
        <p:spPr>
          <a:xfrm>
            <a:off x="228600" y="685800"/>
            <a:ext cx="8763000" cy="5724525"/>
          </a:xfrm>
          <a:prstGeom prst="rect">
            <a:avLst/>
          </a:prstGeom>
        </p:spPr>
        <p:txBody>
          <a:bodyPr>
            <a:spAutoFit/>
          </a:bodyPr>
          <a:lstStyle/>
          <a:p>
            <a:pPr fontAlgn="base">
              <a:spcBef>
                <a:spcPct val="0"/>
              </a:spcBef>
              <a:spcAft>
                <a:spcPct val="0"/>
              </a:spcAft>
              <a:defRPr/>
            </a:pPr>
            <a:r>
              <a:rPr lang="en-US" dirty="0">
                <a:solidFill>
                  <a:srgbClr val="0000FF"/>
                </a:solidFill>
              </a:rPr>
              <a:t>               </a:t>
            </a:r>
            <a:r>
              <a:rPr lang="en-US" sz="2400" u="sng" dirty="0">
                <a:solidFill>
                  <a:srgbClr val="0000FF"/>
                </a:solidFill>
              </a:rPr>
              <a:t>Appeared to </a:t>
            </a:r>
            <a:r>
              <a:rPr lang="en-US" sz="2400" dirty="0">
                <a:solidFill>
                  <a:srgbClr val="0000FF"/>
                </a:solidFill>
              </a:rPr>
              <a:t>	            </a:t>
            </a:r>
            <a:r>
              <a:rPr lang="en-US" sz="2400" u="sng" dirty="0">
                <a:solidFill>
                  <a:srgbClr val="0000FF"/>
                </a:solidFill>
              </a:rPr>
              <a:t>Place</a:t>
            </a:r>
            <a:r>
              <a:rPr lang="en-US" sz="2400" dirty="0">
                <a:solidFill>
                  <a:srgbClr val="0000FF"/>
                </a:solidFill>
              </a:rPr>
              <a:t>                        </a:t>
            </a:r>
            <a:r>
              <a:rPr lang="en-US" sz="2400" u="sng" dirty="0">
                <a:solidFill>
                  <a:srgbClr val="0000FF"/>
                </a:solidFill>
              </a:rPr>
              <a:t>Verses</a:t>
            </a:r>
          </a:p>
          <a:p>
            <a:pPr fontAlgn="base">
              <a:spcBef>
                <a:spcPct val="0"/>
              </a:spcBef>
              <a:spcAft>
                <a:spcPct val="0"/>
              </a:spcAft>
              <a:defRPr/>
            </a:pPr>
            <a:r>
              <a:rPr lang="en-US" sz="1000" b="1" dirty="0">
                <a:solidFill>
                  <a:srgbClr val="000000"/>
                </a:solidFill>
              </a:rPr>
              <a:t>   </a:t>
            </a:r>
          </a:p>
          <a:p>
            <a:pPr marL="457200" indent="-457200" fontAlgn="base">
              <a:lnSpc>
                <a:spcPct val="150000"/>
              </a:lnSpc>
              <a:spcBef>
                <a:spcPct val="0"/>
              </a:spcBef>
              <a:spcAft>
                <a:spcPct val="0"/>
              </a:spcAft>
              <a:buFontTx/>
              <a:buAutoNum type="arabicPlain"/>
              <a:defRPr/>
            </a:pPr>
            <a:r>
              <a:rPr lang="en-US" sz="2400" dirty="0">
                <a:solidFill>
                  <a:srgbClr val="000000"/>
                </a:solidFill>
              </a:rPr>
              <a:t>Mary Magdalene    outside the tomb	         John 20:11-17</a:t>
            </a:r>
          </a:p>
          <a:p>
            <a:pPr marL="457200" indent="-457200" fontAlgn="base">
              <a:lnSpc>
                <a:spcPct val="150000"/>
              </a:lnSpc>
              <a:spcBef>
                <a:spcPct val="0"/>
              </a:spcBef>
              <a:spcAft>
                <a:spcPct val="0"/>
              </a:spcAft>
              <a:buFontTx/>
              <a:buAutoNum type="arabicPlain"/>
              <a:defRPr/>
            </a:pPr>
            <a:r>
              <a:rPr lang="en-US" sz="2400" dirty="0">
                <a:solidFill>
                  <a:srgbClr val="000000"/>
                </a:solidFill>
              </a:rPr>
              <a:t>The women	  running from the tomb      Matt. 28:9-10</a:t>
            </a:r>
          </a:p>
          <a:p>
            <a:pPr marL="457200" indent="-457200" fontAlgn="base">
              <a:lnSpc>
                <a:spcPct val="150000"/>
              </a:lnSpc>
              <a:spcBef>
                <a:spcPct val="0"/>
              </a:spcBef>
              <a:spcAft>
                <a:spcPct val="0"/>
              </a:spcAft>
              <a:buFontTx/>
              <a:buAutoNum type="arabicPlain"/>
              <a:defRPr/>
            </a:pPr>
            <a:r>
              <a:rPr lang="en-US" sz="2400" dirty="0">
                <a:solidFill>
                  <a:srgbClr val="000000"/>
                </a:solidFill>
              </a:rPr>
              <a:t>Peter	           somewhere in Jerusalem	  Luke 24:34</a:t>
            </a:r>
          </a:p>
          <a:p>
            <a:pPr marL="457200" indent="-457200" fontAlgn="base">
              <a:lnSpc>
                <a:spcPct val="150000"/>
              </a:lnSpc>
              <a:spcBef>
                <a:spcPct val="0"/>
              </a:spcBef>
              <a:spcAft>
                <a:spcPct val="0"/>
              </a:spcAft>
              <a:buFontTx/>
              <a:buAutoNum type="arabicPlain"/>
              <a:defRPr/>
            </a:pPr>
            <a:r>
              <a:rPr lang="en-US" sz="2400" dirty="0">
                <a:solidFill>
                  <a:srgbClr val="000000"/>
                </a:solidFill>
              </a:rPr>
              <a:t>The disciples 	    road to Emmaus	         Luke 24:13-35</a:t>
            </a:r>
          </a:p>
          <a:p>
            <a:pPr marL="457200" indent="-457200" fontAlgn="base">
              <a:lnSpc>
                <a:spcPct val="150000"/>
              </a:lnSpc>
              <a:spcBef>
                <a:spcPct val="0"/>
              </a:spcBef>
              <a:spcAft>
                <a:spcPct val="0"/>
              </a:spcAft>
              <a:buFontTx/>
              <a:buAutoNum type="arabicPlain"/>
              <a:defRPr/>
            </a:pPr>
            <a:r>
              <a:rPr lang="en-US" sz="2400" dirty="0">
                <a:solidFill>
                  <a:srgbClr val="000000"/>
                </a:solidFill>
              </a:rPr>
              <a:t>The 10 disciples        Jerusalem?	        John 20:19-24</a:t>
            </a:r>
          </a:p>
          <a:p>
            <a:pPr marL="457200" indent="-457200" fontAlgn="base">
              <a:lnSpc>
                <a:spcPct val="150000"/>
              </a:lnSpc>
              <a:spcBef>
                <a:spcPct val="0"/>
              </a:spcBef>
              <a:spcAft>
                <a:spcPct val="0"/>
              </a:spcAft>
              <a:buFontTx/>
              <a:buAutoNum type="arabicPlain"/>
              <a:defRPr/>
            </a:pPr>
            <a:r>
              <a:rPr lang="en-US" sz="2400" dirty="0">
                <a:solidFill>
                  <a:srgbClr val="000000"/>
                </a:solidFill>
              </a:rPr>
              <a:t>The 11 disciples        Jerusalem?	       John 20:26-29</a:t>
            </a:r>
          </a:p>
          <a:p>
            <a:pPr marL="457200" indent="-457200" fontAlgn="base">
              <a:lnSpc>
                <a:spcPct val="150000"/>
              </a:lnSpc>
              <a:spcBef>
                <a:spcPct val="0"/>
              </a:spcBef>
              <a:spcAft>
                <a:spcPct val="0"/>
              </a:spcAft>
              <a:buFontTx/>
              <a:buAutoNum type="arabicPlain"/>
              <a:defRPr/>
            </a:pPr>
            <a:r>
              <a:rPr lang="en-US" sz="2400" dirty="0">
                <a:solidFill>
                  <a:srgbClr val="000000"/>
                </a:solidFill>
              </a:rPr>
              <a:t>The 7 disciples 	       sea of Galilee  	      John 21:1-23</a:t>
            </a:r>
          </a:p>
          <a:p>
            <a:pPr marL="457200" indent="-457200" fontAlgn="base">
              <a:lnSpc>
                <a:spcPct val="150000"/>
              </a:lnSpc>
              <a:spcBef>
                <a:spcPct val="0"/>
              </a:spcBef>
              <a:spcAft>
                <a:spcPct val="0"/>
              </a:spcAft>
              <a:buFontTx/>
              <a:buAutoNum type="arabicPlain"/>
              <a:defRPr/>
            </a:pPr>
            <a:r>
              <a:rPr lang="en-US" sz="2400" dirty="0">
                <a:solidFill>
                  <a:srgbClr val="000000"/>
                </a:solidFill>
              </a:rPr>
              <a:t>The five hundred	   not stated             1 Cor. 15:6</a:t>
            </a:r>
          </a:p>
          <a:p>
            <a:pPr marL="457200" indent="-457200" fontAlgn="base">
              <a:lnSpc>
                <a:spcPct val="150000"/>
              </a:lnSpc>
              <a:spcBef>
                <a:spcPct val="0"/>
              </a:spcBef>
              <a:spcAft>
                <a:spcPct val="0"/>
              </a:spcAft>
              <a:buFontTx/>
              <a:buAutoNum type="arabicPlain"/>
              <a:defRPr/>
            </a:pPr>
            <a:r>
              <a:rPr lang="en-US" sz="2400" dirty="0">
                <a:solidFill>
                  <a:srgbClr val="000000"/>
                </a:solidFill>
              </a:rPr>
              <a:t>James - Lord's brother	   not stated	           1 Cor. 15:7</a:t>
            </a:r>
          </a:p>
        </p:txBody>
      </p:sp>
      <p:sp>
        <p:nvSpPr>
          <p:cNvPr id="7172" name="TextBox 2"/>
          <p:cNvSpPr txBox="1">
            <a:spLocks noChangeArrowheads="1"/>
          </p:cNvSpPr>
          <p:nvPr/>
        </p:nvSpPr>
        <p:spPr bwMode="auto">
          <a:xfrm>
            <a:off x="1111250" y="76200"/>
            <a:ext cx="6483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fontAlgn="base" hangingPunct="1">
              <a:spcBef>
                <a:spcPct val="0"/>
              </a:spcBef>
              <a:spcAft>
                <a:spcPct val="0"/>
              </a:spcAft>
              <a:buFontTx/>
              <a:buNone/>
            </a:pPr>
            <a:r>
              <a:rPr lang="en-US" altLang="en-US" sz="2800">
                <a:solidFill>
                  <a:srgbClr val="FF0000"/>
                </a:solidFill>
                <a:cs typeface="Arial" charset="0"/>
              </a:rPr>
              <a:t>17 Appearances after the Resurrection*</a:t>
            </a:r>
          </a:p>
        </p:txBody>
      </p:sp>
      <p:sp>
        <p:nvSpPr>
          <p:cNvPr id="7173" name="TextBox 2"/>
          <p:cNvSpPr txBox="1">
            <a:spLocks noChangeArrowheads="1"/>
          </p:cNvSpPr>
          <p:nvPr/>
        </p:nvSpPr>
        <p:spPr bwMode="auto">
          <a:xfrm>
            <a:off x="7078663" y="6259513"/>
            <a:ext cx="1031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fontAlgn="base" hangingPunct="1">
              <a:spcBef>
                <a:spcPct val="0"/>
              </a:spcBef>
              <a:spcAft>
                <a:spcPct val="0"/>
              </a:spcAft>
              <a:buFontTx/>
              <a:buNone/>
            </a:pPr>
            <a:r>
              <a:rPr lang="en-US" altLang="en-US" sz="1800">
                <a:solidFill>
                  <a:srgbClr val="000000"/>
                </a:solidFill>
              </a:rPr>
              <a:t>* Chafer</a:t>
            </a:r>
          </a:p>
        </p:txBody>
      </p:sp>
    </p:spTree>
    <p:extLst>
      <p:ext uri="{BB962C8B-B14F-4D97-AF65-F5344CB8AC3E}">
        <p14:creationId xmlns:p14="http://schemas.microsoft.com/office/powerpoint/2010/main" val="32022007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D7F240B9-C8B7-42CF-873E-57C96F285C91}" type="slidenum">
              <a:rPr lang="en-US" altLang="en-US" sz="1400" smtClean="0">
                <a:solidFill>
                  <a:srgbClr val="000000"/>
                </a:solidFill>
              </a:rPr>
              <a:pPr algn="r" eaLnBrk="1" hangingPunct="1">
                <a:spcBef>
                  <a:spcPct val="0"/>
                </a:spcBef>
                <a:buFontTx/>
                <a:buNone/>
              </a:pPr>
              <a:t>6</a:t>
            </a:fld>
            <a:endParaRPr lang="en-US" altLang="en-US" sz="1400">
              <a:solidFill>
                <a:srgbClr val="000000"/>
              </a:solidFill>
            </a:endParaRPr>
          </a:p>
        </p:txBody>
      </p:sp>
      <p:sp>
        <p:nvSpPr>
          <p:cNvPr id="4" name="Rectangle 3"/>
          <p:cNvSpPr/>
          <p:nvPr/>
        </p:nvSpPr>
        <p:spPr>
          <a:xfrm>
            <a:off x="152400" y="152400"/>
            <a:ext cx="7159625" cy="6356350"/>
          </a:xfrm>
          <a:prstGeom prst="rect">
            <a:avLst/>
          </a:prstGeom>
        </p:spPr>
        <p:txBody>
          <a:bodyPr>
            <a:spAutoFit/>
          </a:bodyPr>
          <a:lstStyle/>
          <a:p>
            <a:pPr marL="457200" indent="-457200" fontAlgn="base">
              <a:spcBef>
                <a:spcPct val="0"/>
              </a:spcBef>
              <a:spcAft>
                <a:spcPct val="0"/>
              </a:spcAft>
              <a:buFontTx/>
              <a:buAutoNum type="arabicPeriod"/>
              <a:defRPr/>
            </a:pPr>
            <a:r>
              <a:rPr lang="en-US" sz="2600" dirty="0">
                <a:solidFill>
                  <a:srgbClr val="FF0000"/>
                </a:solidFill>
              </a:rPr>
              <a:t>Mary Magdalene - outside the tomb –part 1 </a:t>
            </a:r>
          </a:p>
          <a:p>
            <a:pPr fontAlgn="base">
              <a:spcBef>
                <a:spcPct val="0"/>
              </a:spcBef>
              <a:spcAft>
                <a:spcPct val="0"/>
              </a:spcAft>
              <a:defRPr/>
            </a:pPr>
            <a:br>
              <a:rPr lang="en-US" sz="800" dirty="0">
                <a:solidFill>
                  <a:srgbClr val="000000"/>
                </a:solidFill>
              </a:rPr>
            </a:br>
            <a:r>
              <a:rPr lang="en-US" sz="2800" baseline="30000" dirty="0">
                <a:solidFill>
                  <a:srgbClr val="000000"/>
                </a:solidFill>
              </a:rPr>
              <a:t>11 </a:t>
            </a:r>
            <a:r>
              <a:rPr lang="en-US" sz="2800" dirty="0">
                <a:solidFill>
                  <a:srgbClr val="000000"/>
                </a:solidFill>
              </a:rPr>
              <a:t> But Mary was standing outside the tomb weeping; and so, as she wept, she stooped and looked into the tomb; </a:t>
            </a:r>
          </a:p>
          <a:p>
            <a:pPr fontAlgn="base">
              <a:spcBef>
                <a:spcPct val="0"/>
              </a:spcBef>
              <a:spcAft>
                <a:spcPct val="0"/>
              </a:spcAft>
              <a:defRPr/>
            </a:pPr>
            <a:br>
              <a:rPr lang="en-US" sz="300" dirty="0">
                <a:solidFill>
                  <a:srgbClr val="000000"/>
                </a:solidFill>
              </a:rPr>
            </a:br>
            <a:r>
              <a:rPr lang="en-US" sz="2800" baseline="30000" dirty="0">
                <a:solidFill>
                  <a:srgbClr val="000000"/>
                </a:solidFill>
              </a:rPr>
              <a:t>12 </a:t>
            </a:r>
            <a:r>
              <a:rPr lang="en-US" sz="2800" dirty="0">
                <a:solidFill>
                  <a:srgbClr val="000000"/>
                </a:solidFill>
              </a:rPr>
              <a:t> and </a:t>
            </a:r>
            <a:r>
              <a:rPr lang="en-US" sz="2800" u="sng" dirty="0">
                <a:solidFill>
                  <a:srgbClr val="000000"/>
                </a:solidFill>
              </a:rPr>
              <a:t>she saw two angels</a:t>
            </a:r>
            <a:r>
              <a:rPr lang="en-US" sz="2800" dirty="0">
                <a:solidFill>
                  <a:srgbClr val="000000"/>
                </a:solidFill>
              </a:rPr>
              <a:t> in white sitting, one at the head and one at the feet, where the body of Jesus had been lying.</a:t>
            </a:r>
          </a:p>
          <a:p>
            <a:pPr fontAlgn="base">
              <a:spcBef>
                <a:spcPct val="0"/>
              </a:spcBef>
              <a:spcAft>
                <a:spcPct val="0"/>
              </a:spcAft>
              <a:defRPr/>
            </a:pPr>
            <a:r>
              <a:rPr lang="en-US" sz="300" dirty="0">
                <a:solidFill>
                  <a:srgbClr val="000000"/>
                </a:solidFill>
              </a:rPr>
              <a:t> </a:t>
            </a:r>
            <a:br>
              <a:rPr lang="en-US" sz="2800" dirty="0">
                <a:solidFill>
                  <a:srgbClr val="000000"/>
                </a:solidFill>
              </a:rPr>
            </a:br>
            <a:r>
              <a:rPr lang="en-US" sz="2800" baseline="30000" dirty="0">
                <a:solidFill>
                  <a:srgbClr val="000000"/>
                </a:solidFill>
              </a:rPr>
              <a:t>13 </a:t>
            </a:r>
            <a:r>
              <a:rPr lang="en-US" sz="2800" dirty="0">
                <a:solidFill>
                  <a:srgbClr val="000000"/>
                </a:solidFill>
              </a:rPr>
              <a:t> And they said to her, "Woman, why are you weeping?" She said to them, "Because they have taken away my Lord, and I do not know where they have laid Him." </a:t>
            </a:r>
          </a:p>
          <a:p>
            <a:pPr fontAlgn="base">
              <a:spcBef>
                <a:spcPct val="0"/>
              </a:spcBef>
              <a:spcAft>
                <a:spcPct val="0"/>
              </a:spcAft>
              <a:defRPr/>
            </a:pPr>
            <a:br>
              <a:rPr lang="en-US" sz="300" dirty="0">
                <a:solidFill>
                  <a:srgbClr val="000000"/>
                </a:solidFill>
              </a:rPr>
            </a:br>
            <a:r>
              <a:rPr lang="en-US" sz="2800" baseline="30000" dirty="0">
                <a:solidFill>
                  <a:srgbClr val="000000"/>
                </a:solidFill>
              </a:rPr>
              <a:t>14 </a:t>
            </a:r>
            <a:r>
              <a:rPr lang="en-US" sz="2800" dirty="0">
                <a:solidFill>
                  <a:srgbClr val="000000"/>
                </a:solidFill>
              </a:rPr>
              <a:t> When she had said this, she turned around and </a:t>
            </a:r>
            <a:r>
              <a:rPr lang="en-US" sz="2800" u="sng" dirty="0">
                <a:solidFill>
                  <a:srgbClr val="000000"/>
                </a:solidFill>
              </a:rPr>
              <a:t>saw Jesus standing </a:t>
            </a:r>
            <a:r>
              <a:rPr lang="en-US" sz="2800" i="1" u="sng" dirty="0">
                <a:solidFill>
                  <a:srgbClr val="000000"/>
                </a:solidFill>
              </a:rPr>
              <a:t>there</a:t>
            </a:r>
            <a:r>
              <a:rPr lang="en-US" sz="2800" i="1" dirty="0">
                <a:solidFill>
                  <a:srgbClr val="000000"/>
                </a:solidFill>
              </a:rPr>
              <a:t>,</a:t>
            </a:r>
            <a:r>
              <a:rPr lang="en-US" sz="2800" dirty="0">
                <a:solidFill>
                  <a:srgbClr val="000000"/>
                </a:solidFill>
              </a:rPr>
              <a:t> and did not know that it was Jesus. </a:t>
            </a:r>
            <a:endParaRPr lang="en-US" sz="2000" dirty="0">
              <a:solidFill>
                <a:srgbClr val="000000"/>
              </a:solidFill>
            </a:endParaRPr>
          </a:p>
        </p:txBody>
      </p:sp>
      <p:pic>
        <p:nvPicPr>
          <p:cNvPr id="819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0575" y="0"/>
            <a:ext cx="2003425"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81719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71DF3316-C5BD-4118-B4E7-81B14A7F9317}" type="slidenum">
              <a:rPr lang="en-US" altLang="en-US" sz="1400" smtClean="0">
                <a:solidFill>
                  <a:srgbClr val="000000"/>
                </a:solidFill>
              </a:rPr>
              <a:pPr algn="r" eaLnBrk="1" hangingPunct="1">
                <a:spcBef>
                  <a:spcPct val="0"/>
                </a:spcBef>
                <a:buFontTx/>
                <a:buNone/>
              </a:pPr>
              <a:t>7</a:t>
            </a:fld>
            <a:endParaRPr lang="en-US" altLang="en-US" sz="1400">
              <a:solidFill>
                <a:srgbClr val="000000"/>
              </a:solidFill>
            </a:endParaRPr>
          </a:p>
        </p:txBody>
      </p:sp>
      <p:sp>
        <p:nvSpPr>
          <p:cNvPr id="4" name="Rectangle 3"/>
          <p:cNvSpPr/>
          <p:nvPr/>
        </p:nvSpPr>
        <p:spPr>
          <a:xfrm>
            <a:off x="76200" y="76200"/>
            <a:ext cx="7159625" cy="6832600"/>
          </a:xfrm>
          <a:prstGeom prst="rect">
            <a:avLst/>
          </a:prstGeom>
        </p:spPr>
        <p:txBody>
          <a:bodyPr>
            <a:spAutoFit/>
          </a:bodyPr>
          <a:lstStyle/>
          <a:p>
            <a:pPr marL="457200" indent="-457200" fontAlgn="base">
              <a:spcBef>
                <a:spcPct val="0"/>
              </a:spcBef>
              <a:spcAft>
                <a:spcPct val="0"/>
              </a:spcAft>
              <a:buFontTx/>
              <a:buAutoNum type="arabicPeriod"/>
              <a:defRPr/>
            </a:pPr>
            <a:r>
              <a:rPr lang="en-US" sz="2600" dirty="0">
                <a:solidFill>
                  <a:srgbClr val="FF0000"/>
                </a:solidFill>
              </a:rPr>
              <a:t>Mary Magdalene - outside the tomb – </a:t>
            </a:r>
            <a:r>
              <a:rPr lang="en-US" sz="2600" u="sng" dirty="0">
                <a:solidFill>
                  <a:srgbClr val="FF0000"/>
                </a:solidFill>
              </a:rPr>
              <a:t>part 2</a:t>
            </a:r>
          </a:p>
          <a:p>
            <a:pPr fontAlgn="base">
              <a:spcBef>
                <a:spcPct val="0"/>
              </a:spcBef>
              <a:spcAft>
                <a:spcPct val="0"/>
              </a:spcAft>
              <a:defRPr/>
            </a:pPr>
            <a:br>
              <a:rPr lang="en-US" sz="1000" dirty="0">
                <a:solidFill>
                  <a:srgbClr val="000000"/>
                </a:solidFill>
              </a:rPr>
            </a:br>
            <a:r>
              <a:rPr lang="en-US" sz="2800" baseline="30000" dirty="0">
                <a:solidFill>
                  <a:srgbClr val="000000"/>
                </a:solidFill>
              </a:rPr>
              <a:t>15 </a:t>
            </a:r>
            <a:r>
              <a:rPr lang="en-US" sz="2800" dirty="0">
                <a:solidFill>
                  <a:srgbClr val="000000"/>
                </a:solidFill>
              </a:rPr>
              <a:t> Jesus said to her, "Woman, why are you weeping? Whom are you seeking?" Supposing Him to be the gardener, she said to Him, "Sir, if you have carried Him away, tell me where you have laid Him, and I will take Him away.“</a:t>
            </a:r>
          </a:p>
          <a:p>
            <a:pPr fontAlgn="base">
              <a:spcBef>
                <a:spcPct val="0"/>
              </a:spcBef>
              <a:spcAft>
                <a:spcPct val="0"/>
              </a:spcAft>
              <a:defRPr/>
            </a:pPr>
            <a:r>
              <a:rPr lang="en-US" sz="200" dirty="0">
                <a:solidFill>
                  <a:srgbClr val="000000"/>
                </a:solidFill>
              </a:rPr>
              <a:t> </a:t>
            </a:r>
            <a:br>
              <a:rPr lang="en-US" sz="2800" dirty="0">
                <a:solidFill>
                  <a:srgbClr val="000000"/>
                </a:solidFill>
              </a:rPr>
            </a:br>
            <a:r>
              <a:rPr lang="en-US" sz="2800" baseline="30000" dirty="0">
                <a:solidFill>
                  <a:srgbClr val="000000"/>
                </a:solidFill>
              </a:rPr>
              <a:t>16 </a:t>
            </a:r>
            <a:r>
              <a:rPr lang="en-US" sz="2800" dirty="0">
                <a:solidFill>
                  <a:srgbClr val="000000"/>
                </a:solidFill>
              </a:rPr>
              <a:t> Jesus said to her, "Mary!" She turned and said to Him in Hebrew, "</a:t>
            </a:r>
            <a:r>
              <a:rPr lang="en-US" sz="2800" dirty="0" err="1">
                <a:solidFill>
                  <a:srgbClr val="000000"/>
                </a:solidFill>
              </a:rPr>
              <a:t>Rabboni</a:t>
            </a:r>
            <a:r>
              <a:rPr lang="en-US" sz="2800" dirty="0">
                <a:solidFill>
                  <a:srgbClr val="000000"/>
                </a:solidFill>
              </a:rPr>
              <a:t>!" (which means, Teacher). </a:t>
            </a:r>
          </a:p>
          <a:p>
            <a:pPr fontAlgn="base">
              <a:spcBef>
                <a:spcPct val="0"/>
              </a:spcBef>
              <a:spcAft>
                <a:spcPct val="0"/>
              </a:spcAft>
              <a:defRPr/>
            </a:pPr>
            <a:br>
              <a:rPr lang="en-US" sz="200" dirty="0">
                <a:solidFill>
                  <a:srgbClr val="000000"/>
                </a:solidFill>
              </a:rPr>
            </a:br>
            <a:r>
              <a:rPr lang="en-US" sz="2800" baseline="30000" dirty="0">
                <a:solidFill>
                  <a:srgbClr val="000000"/>
                </a:solidFill>
              </a:rPr>
              <a:t>17 </a:t>
            </a:r>
            <a:r>
              <a:rPr lang="en-US" sz="2800" dirty="0">
                <a:solidFill>
                  <a:srgbClr val="000000"/>
                </a:solidFill>
              </a:rPr>
              <a:t> Jesus *said to her, "Stop clinging to Me, for I have not yet ascended to the Father; but go to My brethren and say to them, 'I ascend to My Father and your Father, and My God and your God.'"</a:t>
            </a:r>
          </a:p>
        </p:txBody>
      </p:sp>
      <p:pic>
        <p:nvPicPr>
          <p:cNvPr id="922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80263" y="0"/>
            <a:ext cx="1963737" cy="2895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Tree>
    <p:extLst>
      <p:ext uri="{BB962C8B-B14F-4D97-AF65-F5344CB8AC3E}">
        <p14:creationId xmlns:p14="http://schemas.microsoft.com/office/powerpoint/2010/main" val="29326258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6219F6CF-AEDE-4449-B305-12A0DCE97A91}" type="slidenum">
              <a:rPr lang="en-US" altLang="en-US" sz="1400" smtClean="0">
                <a:solidFill>
                  <a:srgbClr val="000000"/>
                </a:solidFill>
              </a:rPr>
              <a:pPr algn="r" eaLnBrk="1" hangingPunct="1">
                <a:spcBef>
                  <a:spcPct val="0"/>
                </a:spcBef>
                <a:buFontTx/>
                <a:buNone/>
              </a:pPr>
              <a:t>8</a:t>
            </a:fld>
            <a:endParaRPr lang="en-US" altLang="en-US" sz="1400">
              <a:solidFill>
                <a:srgbClr val="000000"/>
              </a:solidFill>
            </a:endParaRPr>
          </a:p>
        </p:txBody>
      </p:sp>
      <p:sp>
        <p:nvSpPr>
          <p:cNvPr id="7171" name="Rectangle 4"/>
          <p:cNvSpPr>
            <a:spLocks noChangeArrowheads="1"/>
          </p:cNvSpPr>
          <p:nvPr/>
        </p:nvSpPr>
        <p:spPr bwMode="auto">
          <a:xfrm>
            <a:off x="76200" y="0"/>
            <a:ext cx="7772400" cy="669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FontTx/>
              <a:buNone/>
            </a:pPr>
            <a:r>
              <a:rPr lang="en-US" altLang="en-US" sz="2800">
                <a:solidFill>
                  <a:srgbClr val="FF0000"/>
                </a:solidFill>
              </a:rPr>
              <a:t>4. Road to Emmaus - part 1</a:t>
            </a:r>
          </a:p>
          <a:p>
            <a:pPr eaLnBrk="1" fontAlgn="base" hangingPunct="1">
              <a:spcBef>
                <a:spcPct val="0"/>
              </a:spcBef>
              <a:spcAft>
                <a:spcPct val="0"/>
              </a:spcAft>
              <a:buFontTx/>
              <a:buNone/>
            </a:pPr>
            <a:br>
              <a:rPr lang="en-US" altLang="en-US" sz="1100">
                <a:solidFill>
                  <a:srgbClr val="000000"/>
                </a:solidFill>
              </a:rPr>
            </a:br>
            <a:r>
              <a:rPr lang="en-US" altLang="en-US" sz="2600" baseline="30000">
                <a:solidFill>
                  <a:srgbClr val="000000"/>
                </a:solidFill>
              </a:rPr>
              <a:t>13 </a:t>
            </a:r>
            <a:r>
              <a:rPr lang="en-US" altLang="en-US" sz="2600">
                <a:solidFill>
                  <a:srgbClr val="000000"/>
                </a:solidFill>
              </a:rPr>
              <a:t> And behold, two of them were going that very day to a village named Emmaus, which was about seven miles from Jerusalem.</a:t>
            </a:r>
          </a:p>
          <a:p>
            <a:pPr eaLnBrk="1" fontAlgn="base" hangingPunct="1">
              <a:spcBef>
                <a:spcPct val="0"/>
              </a:spcBef>
              <a:spcAft>
                <a:spcPct val="0"/>
              </a:spcAft>
              <a:buFontTx/>
              <a:buNone/>
            </a:pPr>
            <a:r>
              <a:rPr lang="en-US" altLang="en-US" sz="2600">
                <a:solidFill>
                  <a:srgbClr val="000000"/>
                </a:solidFill>
              </a:rPr>
              <a:t> </a:t>
            </a:r>
            <a:r>
              <a:rPr lang="en-US" altLang="en-US" sz="2600" baseline="30000">
                <a:solidFill>
                  <a:srgbClr val="000000"/>
                </a:solidFill>
              </a:rPr>
              <a:t>15 </a:t>
            </a:r>
            <a:r>
              <a:rPr lang="en-US" altLang="en-US" sz="2600">
                <a:solidFill>
                  <a:srgbClr val="000000"/>
                </a:solidFill>
              </a:rPr>
              <a:t> While they were talking and discussing, Jesus Himself approached and </a:t>
            </a:r>
            <a:r>
              <a:rPr lang="en-US" altLang="en-US" sz="2600" i="1">
                <a:solidFill>
                  <a:srgbClr val="000000"/>
                </a:solidFill>
              </a:rPr>
              <a:t>began</a:t>
            </a:r>
            <a:r>
              <a:rPr lang="en-US" altLang="en-US" sz="2600">
                <a:solidFill>
                  <a:srgbClr val="000000"/>
                </a:solidFill>
              </a:rPr>
              <a:t> traveling with them.</a:t>
            </a:r>
          </a:p>
          <a:p>
            <a:pPr eaLnBrk="1" fontAlgn="base" hangingPunct="1">
              <a:spcBef>
                <a:spcPct val="0"/>
              </a:spcBef>
              <a:spcAft>
                <a:spcPct val="0"/>
              </a:spcAft>
              <a:buFontTx/>
              <a:buNone/>
            </a:pPr>
            <a:r>
              <a:rPr lang="en-US" altLang="en-US" sz="2600">
                <a:solidFill>
                  <a:srgbClr val="000000"/>
                </a:solidFill>
              </a:rPr>
              <a:t> </a:t>
            </a:r>
            <a:r>
              <a:rPr lang="en-US" altLang="en-US" sz="2600" baseline="30000">
                <a:solidFill>
                  <a:srgbClr val="000000"/>
                </a:solidFill>
              </a:rPr>
              <a:t>16 </a:t>
            </a:r>
            <a:r>
              <a:rPr lang="en-US" altLang="en-US" sz="2600">
                <a:solidFill>
                  <a:srgbClr val="000000"/>
                </a:solidFill>
              </a:rPr>
              <a:t> But their eyes were prevented from recognizing Him. </a:t>
            </a:r>
          </a:p>
          <a:p>
            <a:pPr eaLnBrk="1" fontAlgn="base" hangingPunct="1">
              <a:spcBef>
                <a:spcPct val="0"/>
              </a:spcBef>
              <a:spcAft>
                <a:spcPct val="0"/>
              </a:spcAft>
              <a:buFontTx/>
              <a:buNone/>
            </a:pPr>
            <a:r>
              <a:rPr lang="en-US" altLang="en-US" sz="2600" baseline="30000">
                <a:solidFill>
                  <a:srgbClr val="000000"/>
                </a:solidFill>
              </a:rPr>
              <a:t>18 </a:t>
            </a:r>
            <a:r>
              <a:rPr lang="en-US" altLang="en-US" sz="2600">
                <a:solidFill>
                  <a:srgbClr val="000000"/>
                </a:solidFill>
              </a:rPr>
              <a:t> ----"Are You the only one visiting Jerusalem and unaware of the things which have happened here in these days?" </a:t>
            </a:r>
          </a:p>
          <a:p>
            <a:pPr eaLnBrk="1" fontAlgn="base" hangingPunct="1">
              <a:spcBef>
                <a:spcPct val="0"/>
              </a:spcBef>
              <a:spcAft>
                <a:spcPct val="0"/>
              </a:spcAft>
              <a:buFontTx/>
              <a:buNone/>
            </a:pPr>
            <a:r>
              <a:rPr lang="en-US" altLang="en-US" sz="2600" baseline="30000">
                <a:solidFill>
                  <a:srgbClr val="000000"/>
                </a:solidFill>
              </a:rPr>
              <a:t>19 </a:t>
            </a:r>
            <a:r>
              <a:rPr lang="en-US" altLang="en-US" sz="2600">
                <a:solidFill>
                  <a:srgbClr val="000000"/>
                </a:solidFill>
              </a:rPr>
              <a:t> --- "The things about Jesus the Nazarene, who was a prophet mighty in deed and word in the sight of God and all the people, </a:t>
            </a:r>
            <a:r>
              <a:rPr lang="en-US" altLang="en-US" sz="2600" baseline="30000">
                <a:solidFill>
                  <a:srgbClr val="000000"/>
                </a:solidFill>
              </a:rPr>
              <a:t>20 </a:t>
            </a:r>
            <a:r>
              <a:rPr lang="en-US" altLang="en-US" sz="2600">
                <a:solidFill>
                  <a:srgbClr val="000000"/>
                </a:solidFill>
              </a:rPr>
              <a:t> and how the chief priests and our rulers delivered Him to the sentence of death, and crucified Him. </a:t>
            </a:r>
          </a:p>
        </p:txBody>
      </p:sp>
      <p:pic>
        <p:nvPicPr>
          <p:cNvPr id="1024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0638" y="0"/>
            <a:ext cx="1503362" cy="2514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Tree>
    <p:extLst>
      <p:ext uri="{BB962C8B-B14F-4D97-AF65-F5344CB8AC3E}">
        <p14:creationId xmlns:p14="http://schemas.microsoft.com/office/powerpoint/2010/main" val="11906603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171">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171">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7171">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717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81E18AA3-1F60-475B-9706-A40D0A760E61}" type="slidenum">
              <a:rPr lang="en-US" altLang="en-US" sz="1400" smtClean="0">
                <a:solidFill>
                  <a:srgbClr val="000000"/>
                </a:solidFill>
              </a:rPr>
              <a:pPr algn="r" eaLnBrk="1" hangingPunct="1">
                <a:spcBef>
                  <a:spcPct val="0"/>
                </a:spcBef>
                <a:buFontTx/>
                <a:buNone/>
              </a:pPr>
              <a:t>9</a:t>
            </a:fld>
            <a:endParaRPr lang="en-US" altLang="en-US" sz="1400">
              <a:solidFill>
                <a:srgbClr val="000000"/>
              </a:solidFill>
            </a:endParaRPr>
          </a:p>
        </p:txBody>
      </p:sp>
      <p:sp>
        <p:nvSpPr>
          <p:cNvPr id="7171" name="Rectangle 4"/>
          <p:cNvSpPr>
            <a:spLocks noChangeArrowheads="1"/>
          </p:cNvSpPr>
          <p:nvPr/>
        </p:nvSpPr>
        <p:spPr bwMode="auto">
          <a:xfrm>
            <a:off x="76200" y="0"/>
            <a:ext cx="7772400" cy="685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FontTx/>
              <a:buNone/>
            </a:pPr>
            <a:r>
              <a:rPr lang="en-US" altLang="en-US" sz="2800">
                <a:solidFill>
                  <a:srgbClr val="FF0000"/>
                </a:solidFill>
              </a:rPr>
              <a:t>4. Road to Emmaus – </a:t>
            </a:r>
            <a:r>
              <a:rPr lang="en-US" altLang="en-US" sz="2800" u="sng">
                <a:solidFill>
                  <a:srgbClr val="FF0000"/>
                </a:solidFill>
              </a:rPr>
              <a:t>part 2</a:t>
            </a:r>
          </a:p>
          <a:p>
            <a:pPr eaLnBrk="1" fontAlgn="base" hangingPunct="1">
              <a:spcBef>
                <a:spcPct val="0"/>
              </a:spcBef>
              <a:spcAft>
                <a:spcPct val="0"/>
              </a:spcAft>
              <a:buFontTx/>
              <a:buNone/>
            </a:pPr>
            <a:br>
              <a:rPr lang="en-US" altLang="en-US" sz="1000">
                <a:solidFill>
                  <a:srgbClr val="000000"/>
                </a:solidFill>
              </a:rPr>
            </a:br>
            <a:r>
              <a:rPr lang="en-US" altLang="en-US" sz="2600">
                <a:solidFill>
                  <a:srgbClr val="000000"/>
                </a:solidFill>
              </a:rPr>
              <a:t>---</a:t>
            </a:r>
            <a:r>
              <a:rPr lang="en-US" altLang="en-US" sz="2600" baseline="30000">
                <a:solidFill>
                  <a:srgbClr val="000000"/>
                </a:solidFill>
              </a:rPr>
              <a:t>22 </a:t>
            </a:r>
            <a:r>
              <a:rPr lang="en-US" altLang="en-US" sz="2600">
                <a:solidFill>
                  <a:srgbClr val="000000"/>
                </a:solidFill>
              </a:rPr>
              <a:t> "But also some women among us amazed us. When they were at the tomb early in the morning,</a:t>
            </a:r>
          </a:p>
          <a:p>
            <a:pPr eaLnBrk="1" fontAlgn="base" hangingPunct="1">
              <a:spcBef>
                <a:spcPct val="0"/>
              </a:spcBef>
              <a:spcAft>
                <a:spcPct val="0"/>
              </a:spcAft>
              <a:buFontTx/>
              <a:buNone/>
            </a:pPr>
            <a:r>
              <a:rPr lang="en-US" altLang="en-US" sz="200">
                <a:solidFill>
                  <a:srgbClr val="000000"/>
                </a:solidFill>
              </a:rPr>
              <a:t> </a:t>
            </a:r>
          </a:p>
          <a:p>
            <a:pPr eaLnBrk="1" fontAlgn="base" hangingPunct="1">
              <a:spcBef>
                <a:spcPct val="0"/>
              </a:spcBef>
              <a:spcAft>
                <a:spcPct val="0"/>
              </a:spcAft>
              <a:buFontTx/>
              <a:buNone/>
            </a:pPr>
            <a:endParaRPr lang="en-US" altLang="en-US" sz="200" baseline="30000">
              <a:solidFill>
                <a:srgbClr val="000000"/>
              </a:solidFill>
            </a:endParaRPr>
          </a:p>
          <a:p>
            <a:pPr eaLnBrk="1" fontAlgn="base" hangingPunct="1">
              <a:spcBef>
                <a:spcPct val="0"/>
              </a:spcBef>
              <a:spcAft>
                <a:spcPct val="0"/>
              </a:spcAft>
              <a:buFontTx/>
              <a:buNone/>
            </a:pPr>
            <a:r>
              <a:rPr lang="en-US" altLang="en-US" sz="2600" baseline="30000">
                <a:solidFill>
                  <a:srgbClr val="000000"/>
                </a:solidFill>
              </a:rPr>
              <a:t>23 </a:t>
            </a:r>
            <a:r>
              <a:rPr lang="en-US" altLang="en-US" sz="2600">
                <a:solidFill>
                  <a:srgbClr val="000000"/>
                </a:solidFill>
              </a:rPr>
              <a:t> and did not find His body, they came, saying that they had also seen a vision of angels who said that He was alive. </a:t>
            </a:r>
            <a:r>
              <a:rPr lang="en-US" altLang="en-US" sz="2600" baseline="30000">
                <a:solidFill>
                  <a:srgbClr val="000000"/>
                </a:solidFill>
              </a:rPr>
              <a:t>24 </a:t>
            </a:r>
            <a:r>
              <a:rPr lang="en-US" altLang="en-US" sz="2600">
                <a:solidFill>
                  <a:srgbClr val="000000"/>
                </a:solidFill>
              </a:rPr>
              <a:t> "Some of those who were with us went to the tomb and found it just exactly as the women also had said; but Him they did not see.“</a:t>
            </a:r>
          </a:p>
          <a:p>
            <a:pPr eaLnBrk="1" fontAlgn="base" hangingPunct="1">
              <a:spcBef>
                <a:spcPct val="0"/>
              </a:spcBef>
              <a:spcAft>
                <a:spcPct val="0"/>
              </a:spcAft>
              <a:buFontTx/>
              <a:buNone/>
            </a:pPr>
            <a:r>
              <a:rPr lang="en-US" altLang="en-US" sz="2600">
                <a:solidFill>
                  <a:srgbClr val="000000"/>
                </a:solidFill>
              </a:rPr>
              <a:t> </a:t>
            </a:r>
            <a:r>
              <a:rPr lang="en-US" altLang="en-US" sz="2600" baseline="30000">
                <a:solidFill>
                  <a:srgbClr val="000000"/>
                </a:solidFill>
              </a:rPr>
              <a:t>29 </a:t>
            </a:r>
            <a:r>
              <a:rPr lang="en-US" altLang="en-US" sz="2600">
                <a:solidFill>
                  <a:srgbClr val="000000"/>
                </a:solidFill>
              </a:rPr>
              <a:t> But they urged Him, saying, "Stay with us, for it is </a:t>
            </a:r>
            <a:r>
              <a:rPr lang="en-US" altLang="en-US" sz="2600" i="1">
                <a:solidFill>
                  <a:srgbClr val="000000"/>
                </a:solidFill>
              </a:rPr>
              <a:t>getting</a:t>
            </a:r>
            <a:r>
              <a:rPr lang="en-US" altLang="en-US" sz="2600">
                <a:solidFill>
                  <a:srgbClr val="000000"/>
                </a:solidFill>
              </a:rPr>
              <a:t> toward evening, and the day is now nearly over." So He went in to stay with them.</a:t>
            </a:r>
          </a:p>
          <a:p>
            <a:pPr eaLnBrk="1" fontAlgn="base" hangingPunct="1">
              <a:spcBef>
                <a:spcPct val="0"/>
              </a:spcBef>
              <a:spcAft>
                <a:spcPct val="0"/>
              </a:spcAft>
              <a:buFontTx/>
              <a:buNone/>
            </a:pPr>
            <a:r>
              <a:rPr lang="en-US" altLang="en-US" sz="200">
                <a:solidFill>
                  <a:srgbClr val="000000"/>
                </a:solidFill>
              </a:rPr>
              <a:t> </a:t>
            </a:r>
          </a:p>
          <a:p>
            <a:pPr eaLnBrk="1" fontAlgn="base" hangingPunct="1">
              <a:spcBef>
                <a:spcPct val="0"/>
              </a:spcBef>
              <a:spcAft>
                <a:spcPct val="0"/>
              </a:spcAft>
              <a:buFontTx/>
              <a:buNone/>
            </a:pPr>
            <a:r>
              <a:rPr lang="en-US" altLang="en-US" sz="2600" baseline="30000">
                <a:solidFill>
                  <a:srgbClr val="000000"/>
                </a:solidFill>
              </a:rPr>
              <a:t>30 </a:t>
            </a:r>
            <a:r>
              <a:rPr lang="en-US" altLang="en-US" sz="2600">
                <a:solidFill>
                  <a:srgbClr val="000000"/>
                </a:solidFill>
              </a:rPr>
              <a:t> When He had reclined </a:t>
            </a:r>
            <a:r>
              <a:rPr lang="en-US" altLang="en-US" sz="2600" i="1">
                <a:solidFill>
                  <a:srgbClr val="000000"/>
                </a:solidFill>
              </a:rPr>
              <a:t>at the table</a:t>
            </a:r>
            <a:r>
              <a:rPr lang="en-US" altLang="en-US" sz="2600">
                <a:solidFill>
                  <a:srgbClr val="000000"/>
                </a:solidFill>
              </a:rPr>
              <a:t> with them, He took the bread and blessed </a:t>
            </a:r>
            <a:r>
              <a:rPr lang="en-US" altLang="en-US" sz="2600" i="1">
                <a:solidFill>
                  <a:srgbClr val="000000"/>
                </a:solidFill>
              </a:rPr>
              <a:t>it,</a:t>
            </a:r>
            <a:r>
              <a:rPr lang="en-US" altLang="en-US" sz="2600">
                <a:solidFill>
                  <a:srgbClr val="000000"/>
                </a:solidFill>
              </a:rPr>
              <a:t> and breaking </a:t>
            </a:r>
            <a:r>
              <a:rPr lang="en-US" altLang="en-US" sz="2600" i="1">
                <a:solidFill>
                  <a:srgbClr val="000000"/>
                </a:solidFill>
              </a:rPr>
              <a:t>it,</a:t>
            </a:r>
            <a:r>
              <a:rPr lang="en-US" altLang="en-US" sz="2600">
                <a:solidFill>
                  <a:srgbClr val="000000"/>
                </a:solidFill>
              </a:rPr>
              <a:t> He </a:t>
            </a:r>
            <a:r>
              <a:rPr lang="en-US" altLang="en-US" sz="2600" i="1">
                <a:solidFill>
                  <a:srgbClr val="000000"/>
                </a:solidFill>
              </a:rPr>
              <a:t>began</a:t>
            </a:r>
            <a:r>
              <a:rPr lang="en-US" altLang="en-US" sz="2600">
                <a:solidFill>
                  <a:srgbClr val="000000"/>
                </a:solidFill>
              </a:rPr>
              <a:t> giving </a:t>
            </a:r>
            <a:r>
              <a:rPr lang="en-US" altLang="en-US" sz="2600" i="1">
                <a:solidFill>
                  <a:srgbClr val="000000"/>
                </a:solidFill>
              </a:rPr>
              <a:t>it</a:t>
            </a:r>
            <a:r>
              <a:rPr lang="en-US" altLang="en-US" sz="2600">
                <a:solidFill>
                  <a:srgbClr val="000000"/>
                </a:solidFill>
              </a:rPr>
              <a:t> to them. </a:t>
            </a:r>
            <a:r>
              <a:rPr lang="en-US" altLang="en-US" sz="2600" baseline="30000">
                <a:solidFill>
                  <a:srgbClr val="000000"/>
                </a:solidFill>
              </a:rPr>
              <a:t>31 </a:t>
            </a:r>
            <a:r>
              <a:rPr lang="en-US" altLang="en-US" sz="2600">
                <a:solidFill>
                  <a:srgbClr val="000000"/>
                </a:solidFill>
              </a:rPr>
              <a:t> Then their eyes were opened and they recognized Him; and He vanished from their sight. </a:t>
            </a:r>
          </a:p>
        </p:txBody>
      </p:sp>
      <p:pic>
        <p:nvPicPr>
          <p:cNvPr id="1126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0638" y="-76200"/>
            <a:ext cx="1503362"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Tree>
    <p:extLst>
      <p:ext uri="{BB962C8B-B14F-4D97-AF65-F5344CB8AC3E}">
        <p14:creationId xmlns:p14="http://schemas.microsoft.com/office/powerpoint/2010/main" val="13707457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171">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171">
                                            <p:txEl>
                                              <p:pRg st="5" end="5"/>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717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00869EF4-FA9F-4E36-8F99-02C4132F5B16}" type="slidenum">
              <a:rPr lang="en-US" altLang="en-US" sz="1400" smtClean="0">
                <a:solidFill>
                  <a:srgbClr val="000000"/>
                </a:solidFill>
              </a:rPr>
              <a:pPr algn="r" eaLnBrk="1" hangingPunct="1">
                <a:spcBef>
                  <a:spcPct val="0"/>
                </a:spcBef>
                <a:buFontTx/>
                <a:buNone/>
              </a:pPr>
              <a:t>10</a:t>
            </a:fld>
            <a:endParaRPr lang="en-US" altLang="en-US" sz="1400">
              <a:solidFill>
                <a:srgbClr val="000000"/>
              </a:solidFill>
            </a:endParaRPr>
          </a:p>
        </p:txBody>
      </p:sp>
      <p:sp>
        <p:nvSpPr>
          <p:cNvPr id="8195" name="Rectangle 3"/>
          <p:cNvSpPr>
            <a:spLocks noChangeArrowheads="1"/>
          </p:cNvSpPr>
          <p:nvPr/>
        </p:nvSpPr>
        <p:spPr bwMode="auto">
          <a:xfrm>
            <a:off x="152400" y="0"/>
            <a:ext cx="7010400" cy="706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FontTx/>
              <a:buNone/>
            </a:pPr>
            <a:r>
              <a:rPr lang="en-US" altLang="en-US" sz="2800">
                <a:solidFill>
                  <a:srgbClr val="FF0000"/>
                </a:solidFill>
              </a:rPr>
              <a:t>5. 10 Disciples without Thomas</a:t>
            </a:r>
          </a:p>
          <a:p>
            <a:pPr eaLnBrk="1" fontAlgn="base" hangingPunct="1">
              <a:spcBef>
                <a:spcPct val="0"/>
              </a:spcBef>
              <a:spcAft>
                <a:spcPct val="0"/>
              </a:spcAft>
              <a:buFontTx/>
              <a:buNone/>
            </a:pPr>
            <a:br>
              <a:rPr lang="en-US" altLang="en-US" sz="800">
                <a:solidFill>
                  <a:srgbClr val="000000"/>
                </a:solidFill>
              </a:rPr>
            </a:br>
            <a:r>
              <a:rPr lang="en-US" altLang="en-US" sz="2700" baseline="30000">
                <a:solidFill>
                  <a:srgbClr val="000000"/>
                </a:solidFill>
              </a:rPr>
              <a:t>19 </a:t>
            </a:r>
            <a:r>
              <a:rPr lang="en-US" altLang="en-US" sz="2700">
                <a:solidFill>
                  <a:srgbClr val="000000"/>
                </a:solidFill>
              </a:rPr>
              <a:t> So when it was evening on that day, the first </a:t>
            </a:r>
            <a:r>
              <a:rPr lang="en-US" altLang="en-US" sz="2700" i="1">
                <a:solidFill>
                  <a:srgbClr val="000000"/>
                </a:solidFill>
              </a:rPr>
              <a:t>day</a:t>
            </a:r>
            <a:r>
              <a:rPr lang="en-US" altLang="en-US" sz="2700">
                <a:solidFill>
                  <a:srgbClr val="000000"/>
                </a:solidFill>
              </a:rPr>
              <a:t> of the week, and when the doors were shut where the disciples were, for fear of the Jews, Jesus came and stood in their midst and *said to them, "Peace </a:t>
            </a:r>
            <a:r>
              <a:rPr lang="en-US" altLang="en-US" sz="2700" i="1">
                <a:solidFill>
                  <a:srgbClr val="000000"/>
                </a:solidFill>
              </a:rPr>
              <a:t>be</a:t>
            </a:r>
            <a:r>
              <a:rPr lang="en-US" altLang="en-US" sz="2700">
                <a:solidFill>
                  <a:srgbClr val="000000"/>
                </a:solidFill>
              </a:rPr>
              <a:t> with you." </a:t>
            </a:r>
          </a:p>
          <a:p>
            <a:pPr eaLnBrk="1" fontAlgn="base" hangingPunct="1">
              <a:spcBef>
                <a:spcPct val="0"/>
              </a:spcBef>
              <a:spcAft>
                <a:spcPct val="0"/>
              </a:spcAft>
              <a:buFontTx/>
              <a:buNone/>
            </a:pPr>
            <a:r>
              <a:rPr lang="en-US" altLang="en-US" sz="2700" baseline="30000">
                <a:solidFill>
                  <a:srgbClr val="000000"/>
                </a:solidFill>
              </a:rPr>
              <a:t>20 </a:t>
            </a:r>
            <a:r>
              <a:rPr lang="en-US" altLang="en-US" sz="2700">
                <a:solidFill>
                  <a:srgbClr val="000000"/>
                </a:solidFill>
              </a:rPr>
              <a:t> And when He had said this, </a:t>
            </a:r>
            <a:r>
              <a:rPr lang="en-US" altLang="en-US" sz="2700" u="sng">
                <a:solidFill>
                  <a:srgbClr val="000000"/>
                </a:solidFill>
              </a:rPr>
              <a:t>He showed them both His hands and His side</a:t>
            </a:r>
            <a:r>
              <a:rPr lang="en-US" altLang="en-US" sz="2700">
                <a:solidFill>
                  <a:srgbClr val="000000"/>
                </a:solidFill>
              </a:rPr>
              <a:t>. The disciples then rejoiced when they saw the Lord. </a:t>
            </a:r>
          </a:p>
          <a:p>
            <a:pPr eaLnBrk="1" fontAlgn="base" hangingPunct="1">
              <a:spcBef>
                <a:spcPct val="0"/>
              </a:spcBef>
              <a:spcAft>
                <a:spcPct val="0"/>
              </a:spcAft>
              <a:buFontTx/>
              <a:buNone/>
            </a:pPr>
            <a:r>
              <a:rPr lang="en-US" altLang="en-US" sz="2700" baseline="30000">
                <a:solidFill>
                  <a:srgbClr val="000000"/>
                </a:solidFill>
              </a:rPr>
              <a:t>21 </a:t>
            </a:r>
            <a:r>
              <a:rPr lang="en-US" altLang="en-US" sz="2700">
                <a:solidFill>
                  <a:srgbClr val="000000"/>
                </a:solidFill>
              </a:rPr>
              <a:t> So Jesus said to them again, "Peace </a:t>
            </a:r>
            <a:r>
              <a:rPr lang="en-US" altLang="en-US" sz="2700" i="1">
                <a:solidFill>
                  <a:srgbClr val="000000"/>
                </a:solidFill>
              </a:rPr>
              <a:t>be</a:t>
            </a:r>
            <a:r>
              <a:rPr lang="en-US" altLang="en-US" sz="2700">
                <a:solidFill>
                  <a:srgbClr val="000000"/>
                </a:solidFill>
              </a:rPr>
              <a:t> with you; as the Father has sent Me, I also send you." ----</a:t>
            </a:r>
            <a:r>
              <a:rPr lang="en-US" altLang="en-US" sz="2700" baseline="30000">
                <a:solidFill>
                  <a:srgbClr val="000000"/>
                </a:solidFill>
              </a:rPr>
              <a:t>24 </a:t>
            </a:r>
            <a:r>
              <a:rPr lang="en-US" altLang="en-US" sz="2700">
                <a:solidFill>
                  <a:srgbClr val="000000"/>
                </a:solidFill>
              </a:rPr>
              <a:t> But Thomas, one of the twelve, called Didymus, was not with them when Jesus came. </a:t>
            </a:r>
          </a:p>
        </p:txBody>
      </p:sp>
      <p:pic>
        <p:nvPicPr>
          <p:cNvPr id="12292"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5463" y="0"/>
            <a:ext cx="2268537" cy="190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Tree>
    <p:extLst>
      <p:ext uri="{BB962C8B-B14F-4D97-AF65-F5344CB8AC3E}">
        <p14:creationId xmlns:p14="http://schemas.microsoft.com/office/powerpoint/2010/main" val="5324659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19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DE010BDD-0B40-487A-A83B-7048F6E0044E}" type="slidenum">
              <a:rPr lang="en-US" altLang="en-US" sz="1400" smtClean="0">
                <a:solidFill>
                  <a:srgbClr val="000000"/>
                </a:solidFill>
              </a:rPr>
              <a:pPr algn="r" eaLnBrk="1" hangingPunct="1">
                <a:spcBef>
                  <a:spcPct val="0"/>
                </a:spcBef>
                <a:buFontTx/>
                <a:buNone/>
              </a:pPr>
              <a:t>11</a:t>
            </a:fld>
            <a:endParaRPr lang="en-US" altLang="en-US" sz="1400">
              <a:solidFill>
                <a:srgbClr val="000000"/>
              </a:solidFill>
            </a:endParaRPr>
          </a:p>
        </p:txBody>
      </p:sp>
      <p:sp>
        <p:nvSpPr>
          <p:cNvPr id="8195" name="Rectangle 3"/>
          <p:cNvSpPr>
            <a:spLocks noChangeArrowheads="1"/>
          </p:cNvSpPr>
          <p:nvPr/>
        </p:nvSpPr>
        <p:spPr bwMode="auto">
          <a:xfrm>
            <a:off x="152400" y="73025"/>
            <a:ext cx="6853238" cy="689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FontTx/>
              <a:buNone/>
            </a:pPr>
            <a:r>
              <a:rPr lang="en-US" altLang="en-US" sz="2800">
                <a:solidFill>
                  <a:srgbClr val="FF0000"/>
                </a:solidFill>
              </a:rPr>
              <a:t>6. 11 Disciples – with Thomas</a:t>
            </a:r>
          </a:p>
          <a:p>
            <a:pPr eaLnBrk="1" fontAlgn="base" hangingPunct="1">
              <a:spcBef>
                <a:spcPct val="0"/>
              </a:spcBef>
              <a:spcAft>
                <a:spcPct val="0"/>
              </a:spcAft>
              <a:buFontTx/>
              <a:buNone/>
            </a:pPr>
            <a:br>
              <a:rPr lang="en-US" altLang="en-US" sz="500">
                <a:solidFill>
                  <a:srgbClr val="000000"/>
                </a:solidFill>
              </a:rPr>
            </a:br>
            <a:r>
              <a:rPr lang="en-US" altLang="en-US" sz="2700" baseline="30000">
                <a:solidFill>
                  <a:srgbClr val="000000"/>
                </a:solidFill>
              </a:rPr>
              <a:t>26 </a:t>
            </a:r>
            <a:r>
              <a:rPr lang="en-US" altLang="en-US" sz="2700">
                <a:solidFill>
                  <a:srgbClr val="000000"/>
                </a:solidFill>
              </a:rPr>
              <a:t> After eight days His disciples were again inside, and Thomas with them. Jesus *came, the doors having been shut, and stood in their midst and said, "Peace </a:t>
            </a:r>
            <a:r>
              <a:rPr lang="en-US" altLang="en-US" sz="2700" i="1">
                <a:solidFill>
                  <a:srgbClr val="000000"/>
                </a:solidFill>
              </a:rPr>
              <a:t>be</a:t>
            </a:r>
            <a:r>
              <a:rPr lang="en-US" altLang="en-US" sz="2700">
                <a:solidFill>
                  <a:srgbClr val="000000"/>
                </a:solidFill>
              </a:rPr>
              <a:t> with you." </a:t>
            </a:r>
          </a:p>
          <a:p>
            <a:pPr eaLnBrk="1" fontAlgn="base" hangingPunct="1">
              <a:spcBef>
                <a:spcPct val="0"/>
              </a:spcBef>
              <a:spcAft>
                <a:spcPct val="0"/>
              </a:spcAft>
              <a:buFontTx/>
              <a:buNone/>
            </a:pPr>
            <a:r>
              <a:rPr lang="en-US" altLang="en-US" sz="2700" baseline="30000">
                <a:solidFill>
                  <a:srgbClr val="000000"/>
                </a:solidFill>
              </a:rPr>
              <a:t>27 </a:t>
            </a:r>
            <a:r>
              <a:rPr lang="en-US" altLang="en-US" sz="2700">
                <a:solidFill>
                  <a:srgbClr val="000000"/>
                </a:solidFill>
              </a:rPr>
              <a:t> Then He *said to Thomas, "</a:t>
            </a:r>
            <a:r>
              <a:rPr lang="en-US" altLang="en-US" sz="2700" u="sng">
                <a:solidFill>
                  <a:srgbClr val="000000"/>
                </a:solidFill>
              </a:rPr>
              <a:t>Reach here with your finger</a:t>
            </a:r>
            <a:r>
              <a:rPr lang="en-US" altLang="en-US" sz="2700">
                <a:solidFill>
                  <a:srgbClr val="000000"/>
                </a:solidFill>
              </a:rPr>
              <a:t>, and see My hands; and reach here your hand and put it into My side; and do not be unbelieving, but believing." </a:t>
            </a:r>
          </a:p>
          <a:p>
            <a:pPr eaLnBrk="1" fontAlgn="base" hangingPunct="1">
              <a:spcBef>
                <a:spcPct val="0"/>
              </a:spcBef>
              <a:spcAft>
                <a:spcPct val="0"/>
              </a:spcAft>
              <a:buFontTx/>
              <a:buNone/>
            </a:pPr>
            <a:endParaRPr lang="en-US" altLang="en-US" sz="200" baseline="30000">
              <a:solidFill>
                <a:srgbClr val="000000"/>
              </a:solidFill>
            </a:endParaRPr>
          </a:p>
          <a:p>
            <a:pPr eaLnBrk="1" fontAlgn="base" hangingPunct="1">
              <a:spcBef>
                <a:spcPct val="0"/>
              </a:spcBef>
              <a:spcAft>
                <a:spcPct val="0"/>
              </a:spcAft>
              <a:buFontTx/>
              <a:buNone/>
            </a:pPr>
            <a:r>
              <a:rPr lang="en-US" altLang="en-US" sz="2700" baseline="30000">
                <a:solidFill>
                  <a:srgbClr val="000000"/>
                </a:solidFill>
              </a:rPr>
              <a:t>28 </a:t>
            </a:r>
            <a:r>
              <a:rPr lang="en-US" altLang="en-US" sz="2700">
                <a:solidFill>
                  <a:srgbClr val="000000"/>
                </a:solidFill>
              </a:rPr>
              <a:t> Thomas answered and said to Him, "My Lord and my God!" </a:t>
            </a:r>
            <a:r>
              <a:rPr lang="en-US" altLang="en-US" sz="2700" baseline="30000">
                <a:solidFill>
                  <a:srgbClr val="000000"/>
                </a:solidFill>
              </a:rPr>
              <a:t>29 </a:t>
            </a:r>
            <a:r>
              <a:rPr lang="en-US" altLang="en-US" sz="2700">
                <a:solidFill>
                  <a:srgbClr val="000000"/>
                </a:solidFill>
              </a:rPr>
              <a:t> Jesus *said to him, "Because you have seen Me, have you believed? Blessed </a:t>
            </a:r>
            <a:r>
              <a:rPr lang="en-US" altLang="en-US" sz="2700" i="1">
                <a:solidFill>
                  <a:srgbClr val="000000"/>
                </a:solidFill>
              </a:rPr>
              <a:t>are</a:t>
            </a:r>
            <a:r>
              <a:rPr lang="en-US" altLang="en-US" sz="2700">
                <a:solidFill>
                  <a:srgbClr val="000000"/>
                </a:solidFill>
              </a:rPr>
              <a:t> they who did not see, and </a:t>
            </a:r>
            <a:r>
              <a:rPr lang="en-US" altLang="en-US" sz="2700" i="1">
                <a:solidFill>
                  <a:srgbClr val="000000"/>
                </a:solidFill>
              </a:rPr>
              <a:t>yet</a:t>
            </a:r>
            <a:r>
              <a:rPr lang="en-US" altLang="en-US" sz="2700">
                <a:solidFill>
                  <a:srgbClr val="000000"/>
                </a:solidFill>
              </a:rPr>
              <a:t> believed."</a:t>
            </a:r>
          </a:p>
        </p:txBody>
      </p:sp>
      <p:pic>
        <p:nvPicPr>
          <p:cNvPr id="1331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6425" y="76200"/>
            <a:ext cx="2187575" cy="182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331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05638" y="2387600"/>
            <a:ext cx="2143125" cy="241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1331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05638" y="5105400"/>
            <a:ext cx="2125662" cy="1752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Tree>
    <p:extLst>
      <p:ext uri="{BB962C8B-B14F-4D97-AF65-F5344CB8AC3E}">
        <p14:creationId xmlns:p14="http://schemas.microsoft.com/office/powerpoint/2010/main" val="25690385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19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642B2109-7B08-4628-8033-D554C6E34D59}" type="slidenum">
              <a:rPr lang="en-US" altLang="en-US" sz="1400" smtClean="0">
                <a:solidFill>
                  <a:srgbClr val="000000"/>
                </a:solidFill>
              </a:rPr>
              <a:pPr algn="r" eaLnBrk="1" hangingPunct="1">
                <a:spcBef>
                  <a:spcPct val="0"/>
                </a:spcBef>
                <a:buFontTx/>
                <a:buNone/>
              </a:pPr>
              <a:t>12</a:t>
            </a:fld>
            <a:endParaRPr lang="en-US" altLang="en-US" sz="1400">
              <a:solidFill>
                <a:srgbClr val="000000"/>
              </a:solidFill>
            </a:endParaRPr>
          </a:p>
        </p:txBody>
      </p:sp>
      <p:sp>
        <p:nvSpPr>
          <p:cNvPr id="14339" name="TextBox 3"/>
          <p:cNvSpPr txBox="1">
            <a:spLocks noChangeArrowheads="1"/>
          </p:cNvSpPr>
          <p:nvPr/>
        </p:nvSpPr>
        <p:spPr bwMode="auto">
          <a:xfrm>
            <a:off x="501650" y="338138"/>
            <a:ext cx="746283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fontAlgn="base" hangingPunct="1">
              <a:spcBef>
                <a:spcPct val="0"/>
              </a:spcBef>
              <a:spcAft>
                <a:spcPct val="0"/>
              </a:spcAft>
              <a:buFontTx/>
              <a:buNone/>
            </a:pPr>
            <a:r>
              <a:rPr lang="en-US" altLang="en-US" sz="2800">
                <a:solidFill>
                  <a:srgbClr val="FF0000"/>
                </a:solidFill>
                <a:cs typeface="Arial" charset="0"/>
              </a:rPr>
              <a:t>17 Appearances after the Resurrection (cont.)</a:t>
            </a:r>
          </a:p>
        </p:txBody>
      </p:sp>
      <p:sp>
        <p:nvSpPr>
          <p:cNvPr id="5" name="Rectangle 4"/>
          <p:cNvSpPr/>
          <p:nvPr/>
        </p:nvSpPr>
        <p:spPr>
          <a:xfrm>
            <a:off x="228600" y="1066800"/>
            <a:ext cx="8686800" cy="5048250"/>
          </a:xfrm>
          <a:prstGeom prst="rect">
            <a:avLst/>
          </a:prstGeom>
        </p:spPr>
        <p:txBody>
          <a:bodyPr>
            <a:spAutoFit/>
          </a:bodyPr>
          <a:lstStyle/>
          <a:p>
            <a:pPr fontAlgn="base">
              <a:spcBef>
                <a:spcPct val="0"/>
              </a:spcBef>
              <a:spcAft>
                <a:spcPct val="0"/>
              </a:spcAft>
              <a:defRPr/>
            </a:pPr>
            <a:r>
              <a:rPr lang="en-US" sz="2400" u="sng" dirty="0">
                <a:solidFill>
                  <a:srgbClr val="0000FF"/>
                </a:solidFill>
              </a:rPr>
              <a:t>Appeared to </a:t>
            </a:r>
            <a:r>
              <a:rPr lang="en-US" sz="2400" dirty="0">
                <a:solidFill>
                  <a:srgbClr val="0000FF"/>
                </a:solidFill>
              </a:rPr>
              <a:t>	            </a:t>
            </a:r>
            <a:r>
              <a:rPr lang="en-US" sz="2400" u="sng" dirty="0">
                <a:solidFill>
                  <a:srgbClr val="0000FF"/>
                </a:solidFill>
              </a:rPr>
              <a:t>Place</a:t>
            </a:r>
            <a:r>
              <a:rPr lang="en-US" sz="2400" dirty="0">
                <a:solidFill>
                  <a:srgbClr val="0000FF"/>
                </a:solidFill>
              </a:rPr>
              <a:t>                        </a:t>
            </a:r>
            <a:r>
              <a:rPr lang="en-US" sz="2400" u="sng" dirty="0">
                <a:solidFill>
                  <a:srgbClr val="0000FF"/>
                </a:solidFill>
              </a:rPr>
              <a:t>Verses</a:t>
            </a:r>
            <a:endParaRPr lang="en-US" sz="2400" dirty="0">
              <a:solidFill>
                <a:srgbClr val="000000"/>
              </a:solidFill>
            </a:endParaRPr>
          </a:p>
          <a:p>
            <a:pPr marL="457200" indent="-457200" fontAlgn="base">
              <a:spcBef>
                <a:spcPct val="0"/>
              </a:spcBef>
              <a:spcAft>
                <a:spcPct val="0"/>
              </a:spcAft>
              <a:buFontTx/>
              <a:buAutoNum type="arabicPlain" startAt="10"/>
              <a:defRPr/>
            </a:pPr>
            <a:endParaRPr lang="en-US" sz="1000" dirty="0">
              <a:solidFill>
                <a:srgbClr val="000000"/>
              </a:solidFill>
            </a:endParaRPr>
          </a:p>
          <a:p>
            <a:pPr marL="457200" indent="-457200" fontAlgn="base">
              <a:lnSpc>
                <a:spcPct val="150000"/>
              </a:lnSpc>
              <a:spcBef>
                <a:spcPct val="0"/>
              </a:spcBef>
              <a:spcAft>
                <a:spcPct val="0"/>
              </a:spcAft>
              <a:buFontTx/>
              <a:buAutoNum type="arabicPlain" startAt="10"/>
              <a:defRPr/>
            </a:pPr>
            <a:r>
              <a:rPr lang="en-US" sz="2400" dirty="0">
                <a:solidFill>
                  <a:srgbClr val="000000"/>
                </a:solidFill>
              </a:rPr>
              <a:t>the disciples      a mountain in Galilee	 Matt. 28:16-20</a:t>
            </a:r>
          </a:p>
          <a:p>
            <a:pPr marL="457200" indent="-457200" fontAlgn="base">
              <a:lnSpc>
                <a:spcPct val="150000"/>
              </a:lnSpc>
              <a:spcBef>
                <a:spcPct val="0"/>
              </a:spcBef>
              <a:spcAft>
                <a:spcPct val="0"/>
              </a:spcAft>
              <a:buFontTx/>
              <a:buAutoNum type="arabicPlain" startAt="10"/>
              <a:defRPr/>
            </a:pPr>
            <a:r>
              <a:rPr lang="en-US" sz="2400" dirty="0">
                <a:solidFill>
                  <a:srgbClr val="000000"/>
                </a:solidFill>
              </a:rPr>
              <a:t>the disciples 	mount of Olives* 	            Acts 1:3-9</a:t>
            </a:r>
          </a:p>
          <a:p>
            <a:pPr marL="457200" indent="-457200" fontAlgn="base">
              <a:lnSpc>
                <a:spcPct val="150000"/>
              </a:lnSpc>
              <a:spcBef>
                <a:spcPct val="0"/>
              </a:spcBef>
              <a:spcAft>
                <a:spcPct val="0"/>
              </a:spcAft>
              <a:buFontTx/>
              <a:buAutoNum type="arabicPlain" startAt="10"/>
              <a:defRPr/>
            </a:pPr>
            <a:r>
              <a:rPr lang="en-US" sz="2400" dirty="0">
                <a:solidFill>
                  <a:srgbClr val="000000"/>
                </a:solidFill>
              </a:rPr>
              <a:t>Stephen 	         prior to being martyred	  Acts 7:55-56</a:t>
            </a:r>
          </a:p>
          <a:p>
            <a:pPr marL="457200" indent="-457200" fontAlgn="base">
              <a:lnSpc>
                <a:spcPct val="150000"/>
              </a:lnSpc>
              <a:spcBef>
                <a:spcPct val="0"/>
              </a:spcBef>
              <a:spcAft>
                <a:spcPct val="0"/>
              </a:spcAft>
              <a:buFontTx/>
              <a:buAutoNum type="arabicPlain" startAt="10"/>
              <a:defRPr/>
            </a:pPr>
            <a:r>
              <a:rPr lang="en-US" sz="2400" dirty="0">
                <a:solidFill>
                  <a:srgbClr val="000000"/>
                </a:solidFill>
              </a:rPr>
              <a:t>Paul 	         road to Damascus	             Acts 9:3-6</a:t>
            </a:r>
          </a:p>
          <a:p>
            <a:pPr marL="457200" indent="-457200" fontAlgn="base">
              <a:lnSpc>
                <a:spcPct val="150000"/>
              </a:lnSpc>
              <a:spcBef>
                <a:spcPct val="0"/>
              </a:spcBef>
              <a:spcAft>
                <a:spcPct val="0"/>
              </a:spcAft>
              <a:buFontTx/>
              <a:buAutoNum type="arabicPlain" startAt="10"/>
              <a:defRPr/>
            </a:pPr>
            <a:r>
              <a:rPr lang="en-US" sz="2400" dirty="0">
                <a:solidFill>
                  <a:srgbClr val="000000"/>
                </a:solidFill>
              </a:rPr>
              <a:t>Paul	               in Arabia	                    Gal 1:12&amp;17</a:t>
            </a:r>
          </a:p>
          <a:p>
            <a:pPr marL="457200" indent="-457200" fontAlgn="base">
              <a:lnSpc>
                <a:spcPct val="150000"/>
              </a:lnSpc>
              <a:spcBef>
                <a:spcPct val="0"/>
              </a:spcBef>
              <a:spcAft>
                <a:spcPct val="0"/>
              </a:spcAft>
              <a:buFontTx/>
              <a:buAutoNum type="arabicPlain" startAt="10"/>
              <a:defRPr/>
            </a:pPr>
            <a:r>
              <a:rPr lang="en-US" sz="2400" dirty="0">
                <a:solidFill>
                  <a:srgbClr val="000000"/>
                </a:solidFill>
              </a:rPr>
              <a:t>Paul	               in the temple	         Acts 22:17-21</a:t>
            </a:r>
          </a:p>
          <a:p>
            <a:pPr marL="457200" indent="-457200" fontAlgn="base">
              <a:lnSpc>
                <a:spcPct val="150000"/>
              </a:lnSpc>
              <a:spcBef>
                <a:spcPct val="0"/>
              </a:spcBef>
              <a:spcAft>
                <a:spcPct val="0"/>
              </a:spcAft>
              <a:buFontTx/>
              <a:buAutoNum type="arabicPlain" startAt="10"/>
              <a:defRPr/>
            </a:pPr>
            <a:r>
              <a:rPr lang="en-US" sz="2400" dirty="0">
                <a:solidFill>
                  <a:srgbClr val="000000"/>
                </a:solidFill>
              </a:rPr>
              <a:t>Paul in prison 	    in Caesarea	               Acts 23:11</a:t>
            </a:r>
          </a:p>
          <a:p>
            <a:pPr marL="457200" indent="-457200" fontAlgn="base">
              <a:lnSpc>
                <a:spcPct val="150000"/>
              </a:lnSpc>
              <a:spcBef>
                <a:spcPct val="0"/>
              </a:spcBef>
              <a:spcAft>
                <a:spcPct val="0"/>
              </a:spcAft>
              <a:buFontTx/>
              <a:buAutoNum type="arabicPlain" startAt="10"/>
              <a:defRPr/>
            </a:pPr>
            <a:r>
              <a:rPr lang="en-US" sz="2400" dirty="0">
                <a:solidFill>
                  <a:srgbClr val="000000"/>
                </a:solidFill>
              </a:rPr>
              <a:t>the apostle John       island of Patmos	Rev 1:12-20</a:t>
            </a:r>
          </a:p>
        </p:txBody>
      </p:sp>
      <p:sp>
        <p:nvSpPr>
          <p:cNvPr id="14341" name="TextBox 1"/>
          <p:cNvSpPr txBox="1">
            <a:spLocks noChangeArrowheads="1"/>
          </p:cNvSpPr>
          <p:nvPr/>
        </p:nvSpPr>
        <p:spPr bwMode="auto">
          <a:xfrm>
            <a:off x="5932488" y="6292850"/>
            <a:ext cx="22701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fontAlgn="base" hangingPunct="1">
              <a:spcBef>
                <a:spcPct val="0"/>
              </a:spcBef>
              <a:spcAft>
                <a:spcPct val="0"/>
              </a:spcAft>
              <a:buFontTx/>
              <a:buNone/>
            </a:pPr>
            <a:r>
              <a:rPr lang="en-US" altLang="en-US" sz="1800">
                <a:solidFill>
                  <a:srgbClr val="000000"/>
                </a:solidFill>
              </a:rPr>
              <a:t>* Christ’s ascension </a:t>
            </a:r>
          </a:p>
        </p:txBody>
      </p:sp>
    </p:spTree>
    <p:extLst>
      <p:ext uri="{BB962C8B-B14F-4D97-AF65-F5344CB8AC3E}">
        <p14:creationId xmlns:p14="http://schemas.microsoft.com/office/powerpoint/2010/main" val="10403011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A2B4BEB7-1DE5-4D0C-9AD4-4F074800804A}" type="slidenum">
              <a:rPr lang="en-US" altLang="en-US" sz="1400" smtClean="0">
                <a:solidFill>
                  <a:srgbClr val="000000"/>
                </a:solidFill>
              </a:rPr>
              <a:pPr algn="r" eaLnBrk="1" hangingPunct="1">
                <a:spcBef>
                  <a:spcPct val="0"/>
                </a:spcBef>
                <a:buFontTx/>
                <a:buNone/>
              </a:pPr>
              <a:t>13</a:t>
            </a:fld>
            <a:endParaRPr lang="en-US" altLang="en-US" sz="1400">
              <a:solidFill>
                <a:srgbClr val="000000"/>
              </a:solidFill>
            </a:endParaRPr>
          </a:p>
        </p:txBody>
      </p:sp>
      <p:pic>
        <p:nvPicPr>
          <p:cNvPr id="1536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96113" y="0"/>
            <a:ext cx="2114550" cy="2819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10244" name="Rectangle 3"/>
          <p:cNvSpPr>
            <a:spLocks noChangeArrowheads="1"/>
          </p:cNvSpPr>
          <p:nvPr/>
        </p:nvSpPr>
        <p:spPr bwMode="auto">
          <a:xfrm>
            <a:off x="177800" y="76200"/>
            <a:ext cx="6908800" cy="675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FontTx/>
              <a:buNone/>
            </a:pPr>
            <a:r>
              <a:rPr lang="en-US" altLang="en-US" sz="2800">
                <a:solidFill>
                  <a:srgbClr val="FF0000"/>
                </a:solidFill>
              </a:rPr>
              <a:t>12. Stephen martyred</a:t>
            </a:r>
          </a:p>
          <a:p>
            <a:pPr eaLnBrk="1" fontAlgn="base" hangingPunct="1">
              <a:spcBef>
                <a:spcPct val="0"/>
              </a:spcBef>
              <a:spcAft>
                <a:spcPct val="0"/>
              </a:spcAft>
              <a:buFontTx/>
              <a:buNone/>
            </a:pPr>
            <a:br>
              <a:rPr lang="en-US" altLang="en-US" sz="1000">
                <a:solidFill>
                  <a:srgbClr val="000000"/>
                </a:solidFill>
              </a:rPr>
            </a:br>
            <a:r>
              <a:rPr lang="en-US" altLang="en-US" sz="2500" baseline="30000">
                <a:solidFill>
                  <a:srgbClr val="000000"/>
                </a:solidFill>
              </a:rPr>
              <a:t>55 </a:t>
            </a:r>
            <a:r>
              <a:rPr lang="en-US" altLang="en-US" sz="2500">
                <a:solidFill>
                  <a:srgbClr val="000000"/>
                </a:solidFill>
              </a:rPr>
              <a:t> But being full of the Holy Spirit, he gazed intently into heaven and saw the glory of God, and Jesus standing at the right hand of God;</a:t>
            </a:r>
          </a:p>
          <a:p>
            <a:pPr eaLnBrk="1" fontAlgn="base" hangingPunct="1">
              <a:spcBef>
                <a:spcPct val="0"/>
              </a:spcBef>
              <a:spcAft>
                <a:spcPct val="0"/>
              </a:spcAft>
              <a:buFontTx/>
              <a:buNone/>
            </a:pPr>
            <a:r>
              <a:rPr lang="en-US" altLang="en-US" sz="200">
                <a:solidFill>
                  <a:srgbClr val="000000"/>
                </a:solidFill>
              </a:rPr>
              <a:t> </a:t>
            </a:r>
            <a:br>
              <a:rPr lang="en-US" altLang="en-US" sz="2500">
                <a:solidFill>
                  <a:srgbClr val="000000"/>
                </a:solidFill>
              </a:rPr>
            </a:br>
            <a:r>
              <a:rPr lang="en-US" altLang="en-US" sz="2500" baseline="30000">
                <a:solidFill>
                  <a:srgbClr val="000000"/>
                </a:solidFill>
              </a:rPr>
              <a:t>56 </a:t>
            </a:r>
            <a:r>
              <a:rPr lang="en-US" altLang="en-US" sz="2500">
                <a:solidFill>
                  <a:srgbClr val="000000"/>
                </a:solidFill>
              </a:rPr>
              <a:t> and he said, "Behold, I see the heavens opened up and the Son of Man standing at the right hand of God.“</a:t>
            </a:r>
          </a:p>
          <a:p>
            <a:pPr eaLnBrk="1" fontAlgn="base" hangingPunct="1">
              <a:spcBef>
                <a:spcPct val="0"/>
              </a:spcBef>
              <a:spcAft>
                <a:spcPct val="0"/>
              </a:spcAft>
              <a:buFontTx/>
              <a:buNone/>
            </a:pPr>
            <a:r>
              <a:rPr lang="en-US" altLang="en-US" sz="200">
                <a:solidFill>
                  <a:srgbClr val="000000"/>
                </a:solidFill>
              </a:rPr>
              <a:t> </a:t>
            </a:r>
            <a:br>
              <a:rPr lang="en-US" altLang="en-US" sz="2500">
                <a:solidFill>
                  <a:srgbClr val="000000"/>
                </a:solidFill>
              </a:rPr>
            </a:br>
            <a:r>
              <a:rPr lang="en-US" altLang="en-US" sz="2500" baseline="30000">
                <a:solidFill>
                  <a:srgbClr val="000000"/>
                </a:solidFill>
              </a:rPr>
              <a:t>57 </a:t>
            </a:r>
            <a:r>
              <a:rPr lang="en-US" altLang="en-US" sz="2500">
                <a:solidFill>
                  <a:srgbClr val="000000"/>
                </a:solidFill>
              </a:rPr>
              <a:t> But they cried out with a loud voice, and covered their ears and rushed at him with one impulse. </a:t>
            </a:r>
            <a:r>
              <a:rPr lang="en-US" altLang="en-US" sz="2500" baseline="30000">
                <a:solidFill>
                  <a:srgbClr val="000000"/>
                </a:solidFill>
              </a:rPr>
              <a:t>58 </a:t>
            </a:r>
            <a:r>
              <a:rPr lang="en-US" altLang="en-US" sz="2500">
                <a:solidFill>
                  <a:srgbClr val="000000"/>
                </a:solidFill>
              </a:rPr>
              <a:t> When they had driven him out of the city, they </a:t>
            </a:r>
            <a:r>
              <a:rPr lang="en-US" altLang="en-US" sz="2500" i="1">
                <a:solidFill>
                  <a:srgbClr val="000000"/>
                </a:solidFill>
              </a:rPr>
              <a:t>began</a:t>
            </a:r>
            <a:r>
              <a:rPr lang="en-US" altLang="en-US" sz="2500">
                <a:solidFill>
                  <a:srgbClr val="000000"/>
                </a:solidFill>
              </a:rPr>
              <a:t> stoning </a:t>
            </a:r>
            <a:r>
              <a:rPr lang="en-US" altLang="en-US" sz="2500" i="1">
                <a:solidFill>
                  <a:srgbClr val="000000"/>
                </a:solidFill>
              </a:rPr>
              <a:t>him;</a:t>
            </a:r>
            <a:r>
              <a:rPr lang="en-US" altLang="en-US" sz="2500">
                <a:solidFill>
                  <a:srgbClr val="000000"/>
                </a:solidFill>
              </a:rPr>
              <a:t> and the witnesses laid aside their robes at the feet of a young man named Saul. </a:t>
            </a:r>
          </a:p>
          <a:p>
            <a:pPr eaLnBrk="1" fontAlgn="base" hangingPunct="1">
              <a:spcBef>
                <a:spcPct val="0"/>
              </a:spcBef>
              <a:spcAft>
                <a:spcPct val="0"/>
              </a:spcAft>
              <a:buFontTx/>
              <a:buNone/>
            </a:pPr>
            <a:br>
              <a:rPr lang="en-US" altLang="en-US" sz="200">
                <a:solidFill>
                  <a:srgbClr val="000000"/>
                </a:solidFill>
              </a:rPr>
            </a:br>
            <a:r>
              <a:rPr lang="en-US" altLang="en-US" sz="2500" baseline="30000">
                <a:solidFill>
                  <a:srgbClr val="000000"/>
                </a:solidFill>
              </a:rPr>
              <a:t>59 </a:t>
            </a:r>
            <a:r>
              <a:rPr lang="en-US" altLang="en-US" sz="2500">
                <a:solidFill>
                  <a:srgbClr val="000000"/>
                </a:solidFill>
              </a:rPr>
              <a:t> They went on stoning Stephen as he called on </a:t>
            </a:r>
            <a:r>
              <a:rPr lang="en-US" altLang="en-US" sz="2500" i="1">
                <a:solidFill>
                  <a:srgbClr val="000000"/>
                </a:solidFill>
              </a:rPr>
              <a:t>the Lord</a:t>
            </a:r>
            <a:r>
              <a:rPr lang="en-US" altLang="en-US" sz="2500">
                <a:solidFill>
                  <a:srgbClr val="000000"/>
                </a:solidFill>
              </a:rPr>
              <a:t> and said, "Lord Jesus, receive my spirit!"  </a:t>
            </a:r>
          </a:p>
        </p:txBody>
      </p:sp>
    </p:spTree>
    <p:extLst>
      <p:ext uri="{BB962C8B-B14F-4D97-AF65-F5344CB8AC3E}">
        <p14:creationId xmlns:p14="http://schemas.microsoft.com/office/powerpoint/2010/main" val="8392780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44">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244">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0244">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024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3D54A037-5988-49A5-A96B-8F7CFC4224A9}" type="slidenum">
              <a:rPr lang="en-US" altLang="en-US" sz="1400" smtClean="0">
                <a:solidFill>
                  <a:srgbClr val="000000"/>
                </a:solidFill>
              </a:rPr>
              <a:pPr algn="r" eaLnBrk="1" hangingPunct="1">
                <a:spcBef>
                  <a:spcPct val="0"/>
                </a:spcBef>
                <a:buFontTx/>
                <a:buNone/>
              </a:pPr>
              <a:t>14</a:t>
            </a:fld>
            <a:endParaRPr lang="en-US" altLang="en-US" sz="1400">
              <a:solidFill>
                <a:srgbClr val="000000"/>
              </a:solidFill>
            </a:endParaRPr>
          </a:p>
        </p:txBody>
      </p:sp>
      <p:pic>
        <p:nvPicPr>
          <p:cNvPr id="1638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7413" y="28575"/>
            <a:ext cx="3163887" cy="2333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11268" name="Rectangle 3"/>
          <p:cNvSpPr>
            <a:spLocks noChangeArrowheads="1"/>
          </p:cNvSpPr>
          <p:nvPr/>
        </p:nvSpPr>
        <p:spPr bwMode="auto">
          <a:xfrm>
            <a:off x="101600" y="71438"/>
            <a:ext cx="5994400" cy="652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FontTx/>
              <a:buNone/>
            </a:pPr>
            <a:r>
              <a:rPr lang="en-US" altLang="en-US" sz="2800">
                <a:solidFill>
                  <a:srgbClr val="FF0000"/>
                </a:solidFill>
              </a:rPr>
              <a:t>13. Paul on the Damascus road </a:t>
            </a:r>
          </a:p>
          <a:p>
            <a:pPr eaLnBrk="1" fontAlgn="base" hangingPunct="1">
              <a:spcBef>
                <a:spcPct val="0"/>
              </a:spcBef>
              <a:spcAft>
                <a:spcPct val="0"/>
              </a:spcAft>
              <a:buFontTx/>
              <a:buNone/>
            </a:pPr>
            <a:br>
              <a:rPr lang="en-US" altLang="en-US" sz="2400">
                <a:solidFill>
                  <a:srgbClr val="000000"/>
                </a:solidFill>
              </a:rPr>
            </a:br>
            <a:r>
              <a:rPr lang="en-US" altLang="en-US" sz="2800" baseline="30000">
                <a:solidFill>
                  <a:srgbClr val="000000"/>
                </a:solidFill>
              </a:rPr>
              <a:t>3 </a:t>
            </a:r>
            <a:r>
              <a:rPr lang="en-US" altLang="en-US" sz="2800">
                <a:solidFill>
                  <a:srgbClr val="000000"/>
                </a:solidFill>
              </a:rPr>
              <a:t> As he was traveling, it happened that he was approaching Damascus, and suddenly a light from heaven flashed around him; </a:t>
            </a:r>
          </a:p>
          <a:p>
            <a:pPr eaLnBrk="1" fontAlgn="base" hangingPunct="1">
              <a:spcBef>
                <a:spcPct val="0"/>
              </a:spcBef>
              <a:spcAft>
                <a:spcPct val="0"/>
              </a:spcAft>
              <a:buFontTx/>
              <a:buNone/>
            </a:pPr>
            <a:br>
              <a:rPr lang="en-US" altLang="en-US" sz="200">
                <a:solidFill>
                  <a:srgbClr val="000000"/>
                </a:solidFill>
              </a:rPr>
            </a:br>
            <a:r>
              <a:rPr lang="en-US" altLang="en-US" sz="2800" baseline="30000">
                <a:solidFill>
                  <a:srgbClr val="000000"/>
                </a:solidFill>
              </a:rPr>
              <a:t>4 </a:t>
            </a:r>
            <a:r>
              <a:rPr lang="en-US" altLang="en-US" sz="2800">
                <a:solidFill>
                  <a:srgbClr val="000000"/>
                </a:solidFill>
              </a:rPr>
              <a:t> and he fell to the ground and heard a voice saying to him, "Saul, Saul, why are you persecuting Me?“</a:t>
            </a:r>
          </a:p>
          <a:p>
            <a:pPr eaLnBrk="1" fontAlgn="base" hangingPunct="1">
              <a:spcBef>
                <a:spcPct val="0"/>
              </a:spcBef>
              <a:spcAft>
                <a:spcPct val="0"/>
              </a:spcAft>
              <a:buFontTx/>
              <a:buNone/>
            </a:pPr>
            <a:r>
              <a:rPr lang="en-US" altLang="en-US" sz="200">
                <a:solidFill>
                  <a:srgbClr val="000000"/>
                </a:solidFill>
              </a:rPr>
              <a:t> </a:t>
            </a:r>
            <a:br>
              <a:rPr lang="en-US" altLang="en-US" sz="2800">
                <a:solidFill>
                  <a:srgbClr val="000000"/>
                </a:solidFill>
              </a:rPr>
            </a:br>
            <a:r>
              <a:rPr lang="en-US" altLang="en-US" sz="2800" baseline="30000">
                <a:solidFill>
                  <a:srgbClr val="000000"/>
                </a:solidFill>
              </a:rPr>
              <a:t>5 </a:t>
            </a:r>
            <a:r>
              <a:rPr lang="en-US" altLang="en-US" sz="2800">
                <a:solidFill>
                  <a:srgbClr val="000000"/>
                </a:solidFill>
              </a:rPr>
              <a:t> And he said, "Who are You, Lord?" And He </a:t>
            </a:r>
            <a:r>
              <a:rPr lang="en-US" altLang="en-US" sz="2800" i="1">
                <a:solidFill>
                  <a:srgbClr val="000000"/>
                </a:solidFill>
              </a:rPr>
              <a:t>said,</a:t>
            </a:r>
            <a:r>
              <a:rPr lang="en-US" altLang="en-US" sz="2800">
                <a:solidFill>
                  <a:srgbClr val="000000"/>
                </a:solidFill>
              </a:rPr>
              <a:t> "I am Jesus whom you are persecuting, </a:t>
            </a:r>
          </a:p>
          <a:p>
            <a:pPr eaLnBrk="1" fontAlgn="base" hangingPunct="1">
              <a:spcBef>
                <a:spcPct val="0"/>
              </a:spcBef>
              <a:spcAft>
                <a:spcPct val="0"/>
              </a:spcAft>
              <a:buFontTx/>
              <a:buNone/>
            </a:pPr>
            <a:br>
              <a:rPr lang="en-US" altLang="en-US" sz="200">
                <a:solidFill>
                  <a:srgbClr val="000000"/>
                </a:solidFill>
              </a:rPr>
            </a:br>
            <a:r>
              <a:rPr lang="en-US" altLang="en-US" sz="2800" baseline="30000">
                <a:solidFill>
                  <a:srgbClr val="000000"/>
                </a:solidFill>
              </a:rPr>
              <a:t>6 </a:t>
            </a:r>
            <a:r>
              <a:rPr lang="en-US" altLang="en-US" sz="2800">
                <a:solidFill>
                  <a:srgbClr val="000000"/>
                </a:solidFill>
              </a:rPr>
              <a:t> but get up and enter the city, and it will be told you what you must do.“</a:t>
            </a:r>
          </a:p>
          <a:p>
            <a:pPr eaLnBrk="1" fontAlgn="base" hangingPunct="1">
              <a:spcBef>
                <a:spcPct val="0"/>
              </a:spcBef>
              <a:spcAft>
                <a:spcPct val="0"/>
              </a:spcAft>
              <a:buFontTx/>
              <a:buNone/>
            </a:pPr>
            <a:endParaRPr lang="en-US" altLang="en-US" sz="2400">
              <a:solidFill>
                <a:srgbClr val="000000"/>
              </a:solidFill>
            </a:endParaRPr>
          </a:p>
        </p:txBody>
      </p:sp>
    </p:spTree>
    <p:extLst>
      <p:ext uri="{BB962C8B-B14F-4D97-AF65-F5344CB8AC3E}">
        <p14:creationId xmlns:p14="http://schemas.microsoft.com/office/powerpoint/2010/main" val="25347998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268">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268">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1268">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126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B31E3C69-B266-4FD0-822D-3743D3008A27}" type="slidenum">
              <a:rPr lang="en-US" altLang="en-US" sz="1400" smtClean="0">
                <a:solidFill>
                  <a:srgbClr val="000000"/>
                </a:solidFill>
              </a:rPr>
              <a:pPr algn="r" eaLnBrk="1" hangingPunct="1">
                <a:spcBef>
                  <a:spcPct val="0"/>
                </a:spcBef>
                <a:buFontTx/>
                <a:buNone/>
              </a:pPr>
              <a:t>15</a:t>
            </a:fld>
            <a:endParaRPr lang="en-US" altLang="en-US" sz="1400">
              <a:solidFill>
                <a:srgbClr val="000000"/>
              </a:solidFill>
            </a:endParaRPr>
          </a:p>
        </p:txBody>
      </p:sp>
      <p:sp>
        <p:nvSpPr>
          <p:cNvPr id="17411" name="TextBox 1"/>
          <p:cNvSpPr txBox="1">
            <a:spLocks noChangeArrowheads="1"/>
          </p:cNvSpPr>
          <p:nvPr/>
        </p:nvSpPr>
        <p:spPr bwMode="auto">
          <a:xfrm>
            <a:off x="152400" y="2819400"/>
            <a:ext cx="883920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FontTx/>
              <a:buNone/>
            </a:pPr>
            <a:r>
              <a:rPr lang="en-US" altLang="en-US" sz="2800">
                <a:solidFill>
                  <a:srgbClr val="000000"/>
                </a:solidFill>
              </a:rPr>
              <a:t>Introduction to the Resurrection of Christ</a:t>
            </a:r>
          </a:p>
          <a:p>
            <a:pPr eaLnBrk="1" fontAlgn="base" hangingPunct="1">
              <a:spcBef>
                <a:spcPct val="0"/>
              </a:spcBef>
              <a:spcAft>
                <a:spcPct val="0"/>
              </a:spcAft>
              <a:buFontTx/>
              <a:buNone/>
            </a:pPr>
            <a:endParaRPr lang="en-US" altLang="en-US" sz="4000">
              <a:solidFill>
                <a:srgbClr val="000000"/>
              </a:solidFill>
            </a:endParaRPr>
          </a:p>
          <a:p>
            <a:pPr eaLnBrk="1" fontAlgn="base" hangingPunct="1">
              <a:spcBef>
                <a:spcPct val="0"/>
              </a:spcBef>
              <a:spcAft>
                <a:spcPct val="0"/>
              </a:spcAft>
              <a:buFontTx/>
              <a:buNone/>
            </a:pPr>
            <a:r>
              <a:rPr lang="en-US" altLang="en-US" sz="2800">
                <a:solidFill>
                  <a:srgbClr val="000000"/>
                </a:solidFill>
              </a:rPr>
              <a:t>Proofs of the Resurrection of Christ</a:t>
            </a:r>
          </a:p>
          <a:p>
            <a:pPr eaLnBrk="1" fontAlgn="base" hangingPunct="1">
              <a:spcBef>
                <a:spcPct val="0"/>
              </a:spcBef>
              <a:spcAft>
                <a:spcPct val="0"/>
              </a:spcAft>
              <a:buFontTx/>
              <a:buNone/>
            </a:pPr>
            <a:endParaRPr lang="en-US" altLang="en-US" sz="4000">
              <a:solidFill>
                <a:srgbClr val="000000"/>
              </a:solidFill>
            </a:endParaRPr>
          </a:p>
          <a:p>
            <a:pPr eaLnBrk="1" fontAlgn="base" hangingPunct="1">
              <a:spcBef>
                <a:spcPct val="0"/>
              </a:spcBef>
              <a:spcAft>
                <a:spcPct val="0"/>
              </a:spcAft>
              <a:buFontTx/>
              <a:buNone/>
            </a:pPr>
            <a:r>
              <a:rPr lang="en-US" altLang="en-US" sz="2800" u="sng">
                <a:solidFill>
                  <a:srgbClr val="FF0000"/>
                </a:solidFill>
              </a:rPr>
              <a:t>Significance of Christ’s Resurrection for Believers</a:t>
            </a:r>
          </a:p>
          <a:p>
            <a:pPr eaLnBrk="1" fontAlgn="base" hangingPunct="1">
              <a:spcBef>
                <a:spcPct val="0"/>
              </a:spcBef>
              <a:spcAft>
                <a:spcPct val="0"/>
              </a:spcAft>
              <a:buFontTx/>
              <a:buNone/>
            </a:pPr>
            <a:endParaRPr lang="en-US" altLang="en-US" sz="2800">
              <a:solidFill>
                <a:srgbClr val="000000"/>
              </a:solidFill>
            </a:endParaRPr>
          </a:p>
        </p:txBody>
      </p:sp>
      <p:sp>
        <p:nvSpPr>
          <p:cNvPr id="17412" name="Rectangle 1"/>
          <p:cNvSpPr>
            <a:spLocks noChangeArrowheads="1"/>
          </p:cNvSpPr>
          <p:nvPr/>
        </p:nvSpPr>
        <p:spPr bwMode="auto">
          <a:xfrm>
            <a:off x="152400" y="57150"/>
            <a:ext cx="6711950"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FontTx/>
              <a:buNone/>
            </a:pPr>
            <a:r>
              <a:rPr lang="en-US" altLang="en-US" sz="2400">
                <a:solidFill>
                  <a:srgbClr val="000000"/>
                </a:solidFill>
              </a:rPr>
              <a:t>Mark 16:6  And he said to them, "Do not be amazed; you are looking for Jesus the Nazarene, who has been crucified. He has risen; He is not here; behold, </a:t>
            </a:r>
            <a:r>
              <a:rPr lang="en-US" altLang="en-US" sz="2400" i="1">
                <a:solidFill>
                  <a:srgbClr val="000000"/>
                </a:solidFill>
              </a:rPr>
              <a:t>here is</a:t>
            </a:r>
            <a:r>
              <a:rPr lang="en-US" altLang="en-US" sz="2400">
                <a:solidFill>
                  <a:srgbClr val="000000"/>
                </a:solidFill>
              </a:rPr>
              <a:t> the place where they laid Him. </a:t>
            </a:r>
            <a:endParaRPr lang="en-US" altLang="en-US" sz="1800">
              <a:solidFill>
                <a:srgbClr val="000000"/>
              </a:solidFill>
            </a:endParaRPr>
          </a:p>
        </p:txBody>
      </p:sp>
      <p:pic>
        <p:nvPicPr>
          <p:cNvPr id="1741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22225"/>
            <a:ext cx="2474913" cy="2481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2931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179F7F7B-2EC8-4A82-B562-EA02D3B6E441}" type="slidenum">
              <a:rPr lang="en-US" altLang="en-US" sz="1400" smtClean="0">
                <a:solidFill>
                  <a:srgbClr val="000000"/>
                </a:solidFill>
              </a:rPr>
              <a:pPr algn="r" eaLnBrk="1" hangingPunct="1">
                <a:spcBef>
                  <a:spcPct val="0"/>
                </a:spcBef>
                <a:buFontTx/>
                <a:buNone/>
              </a:pPr>
              <a:t>16</a:t>
            </a:fld>
            <a:endParaRPr lang="en-US" altLang="en-US" sz="1400">
              <a:solidFill>
                <a:srgbClr val="000000"/>
              </a:solidFill>
            </a:endParaRPr>
          </a:p>
        </p:txBody>
      </p:sp>
      <p:sp>
        <p:nvSpPr>
          <p:cNvPr id="4" name="Rectangle 3"/>
          <p:cNvSpPr/>
          <p:nvPr/>
        </p:nvSpPr>
        <p:spPr>
          <a:xfrm>
            <a:off x="190500" y="152400"/>
            <a:ext cx="8686800" cy="6253163"/>
          </a:xfrm>
          <a:prstGeom prst="rect">
            <a:avLst/>
          </a:prstGeom>
        </p:spPr>
        <p:txBody>
          <a:bodyPr>
            <a:spAutoFit/>
          </a:bodyPr>
          <a:lstStyle/>
          <a:p>
            <a:pPr algn="ctr" fontAlgn="base">
              <a:defRPr/>
            </a:pPr>
            <a:r>
              <a:rPr lang="en-US" sz="2600" dirty="0">
                <a:solidFill>
                  <a:srgbClr val="FF0000"/>
                </a:solidFill>
                <a:ea typeface="Calibri"/>
                <a:cs typeface="Times New Roman"/>
              </a:rPr>
              <a:t>Significance of Christ’s Resurrection for believers*</a:t>
            </a:r>
          </a:p>
          <a:p>
            <a:pPr algn="ctr" fontAlgn="base">
              <a:defRPr/>
            </a:pPr>
            <a:r>
              <a:rPr lang="en-US" sz="2400" dirty="0">
                <a:solidFill>
                  <a:srgbClr val="FF0000"/>
                </a:solidFill>
                <a:ea typeface="Calibri"/>
                <a:cs typeface="Times New Roman"/>
              </a:rPr>
              <a:t>(Part 1)</a:t>
            </a:r>
          </a:p>
          <a:p>
            <a:pPr algn="ctr" fontAlgn="base">
              <a:defRPr/>
            </a:pPr>
            <a:endParaRPr lang="en-US" sz="1200" b="1" dirty="0">
              <a:solidFill>
                <a:srgbClr val="FF0000"/>
              </a:solidFill>
              <a:ea typeface="Calibri"/>
              <a:cs typeface="Times New Roman"/>
            </a:endParaRPr>
          </a:p>
          <a:p>
            <a:pPr marL="457200" indent="-457200" fontAlgn="base">
              <a:lnSpc>
                <a:spcPct val="115000"/>
              </a:lnSpc>
              <a:buFontTx/>
              <a:buAutoNum type="arabicPeriod"/>
              <a:defRPr/>
            </a:pPr>
            <a:r>
              <a:rPr lang="en-US" sz="2800" dirty="0">
                <a:solidFill>
                  <a:srgbClr val="000000"/>
                </a:solidFill>
                <a:ea typeface="Calibri"/>
                <a:cs typeface="Arial" panose="020B0604020202020204" pitchFamily="34" charset="0"/>
              </a:rPr>
              <a:t>The resurrection is the basis for the believer’s faith &amp; hope</a:t>
            </a:r>
          </a:p>
          <a:p>
            <a:pPr marL="457200" indent="-457200" fontAlgn="base">
              <a:lnSpc>
                <a:spcPct val="115000"/>
              </a:lnSpc>
              <a:spcAft>
                <a:spcPts val="1000"/>
              </a:spcAft>
              <a:buFontTx/>
              <a:buAutoNum type="arabicPeriod"/>
              <a:defRPr/>
            </a:pPr>
            <a:endParaRPr lang="en-US" sz="200" dirty="0">
              <a:solidFill>
                <a:srgbClr val="000000"/>
              </a:solidFill>
              <a:ea typeface="Calibri"/>
              <a:cs typeface="Arial" panose="020B0604020202020204" pitchFamily="34" charset="0"/>
            </a:endParaRPr>
          </a:p>
          <a:p>
            <a:pPr fontAlgn="base">
              <a:lnSpc>
                <a:spcPct val="115000"/>
              </a:lnSpc>
              <a:spcAft>
                <a:spcPts val="1000"/>
              </a:spcAft>
              <a:defRPr/>
            </a:pPr>
            <a:r>
              <a:rPr lang="en-US" sz="2800" dirty="0">
                <a:solidFill>
                  <a:srgbClr val="000000"/>
                </a:solidFill>
                <a:ea typeface="Calibri"/>
                <a:cs typeface="Arial" panose="020B0604020202020204" pitchFamily="34" charset="0"/>
              </a:rPr>
              <a:t>2. The resurrection is the basis for imputed righteousness &amp; the believer’s justification</a:t>
            </a:r>
          </a:p>
          <a:p>
            <a:pPr fontAlgn="base">
              <a:lnSpc>
                <a:spcPct val="115000"/>
              </a:lnSpc>
              <a:spcAft>
                <a:spcPts val="1000"/>
              </a:spcAft>
              <a:defRPr/>
            </a:pPr>
            <a:r>
              <a:rPr lang="en-US" sz="200" dirty="0">
                <a:solidFill>
                  <a:srgbClr val="000000"/>
                </a:solidFill>
                <a:ea typeface="Calibri"/>
                <a:cs typeface="Arial" panose="020B0604020202020204" pitchFamily="34" charset="0"/>
              </a:rPr>
              <a:t> </a:t>
            </a:r>
          </a:p>
          <a:p>
            <a:pPr fontAlgn="base">
              <a:lnSpc>
                <a:spcPct val="115000"/>
              </a:lnSpc>
              <a:spcAft>
                <a:spcPts val="1000"/>
              </a:spcAft>
              <a:defRPr/>
            </a:pPr>
            <a:r>
              <a:rPr lang="en-US" sz="2800" dirty="0">
                <a:solidFill>
                  <a:srgbClr val="000000"/>
                </a:solidFill>
                <a:ea typeface="Calibri"/>
                <a:cs typeface="Arial" panose="020B0604020202020204" pitchFamily="34" charset="0"/>
              </a:rPr>
              <a:t>3. The resurrection is the basis for the believer’s life</a:t>
            </a:r>
          </a:p>
          <a:p>
            <a:pPr fontAlgn="base">
              <a:lnSpc>
                <a:spcPct val="115000"/>
              </a:lnSpc>
              <a:spcAft>
                <a:spcPts val="1000"/>
              </a:spcAft>
              <a:defRPr/>
            </a:pPr>
            <a:endParaRPr lang="en-US" sz="200" dirty="0">
              <a:solidFill>
                <a:srgbClr val="000000"/>
              </a:solidFill>
              <a:ea typeface="Calibri"/>
              <a:cs typeface="Arial" panose="020B0604020202020204" pitchFamily="34" charset="0"/>
            </a:endParaRPr>
          </a:p>
          <a:p>
            <a:pPr fontAlgn="base">
              <a:lnSpc>
                <a:spcPct val="115000"/>
              </a:lnSpc>
              <a:defRPr/>
            </a:pPr>
            <a:r>
              <a:rPr lang="en-US" sz="2800" dirty="0">
                <a:solidFill>
                  <a:srgbClr val="000000"/>
                </a:solidFill>
                <a:ea typeface="Calibri"/>
                <a:cs typeface="Arial" panose="020B0604020202020204" pitchFamily="34" charset="0"/>
              </a:rPr>
              <a:t>4. The resurrection is the means of our intercession</a:t>
            </a:r>
          </a:p>
          <a:p>
            <a:pPr fontAlgn="base">
              <a:lnSpc>
                <a:spcPct val="115000"/>
              </a:lnSpc>
              <a:defRPr/>
            </a:pPr>
            <a:r>
              <a:rPr lang="en-US" sz="2800" dirty="0">
                <a:solidFill>
                  <a:srgbClr val="000000"/>
                </a:solidFill>
                <a:ea typeface="Calibri"/>
                <a:cs typeface="Arial" panose="020B0604020202020204" pitchFamily="34" charset="0"/>
              </a:rPr>
              <a:t> with God</a:t>
            </a:r>
          </a:p>
          <a:p>
            <a:pPr fontAlgn="base">
              <a:lnSpc>
                <a:spcPct val="115000"/>
              </a:lnSpc>
              <a:defRPr/>
            </a:pPr>
            <a:r>
              <a:rPr lang="en-US" sz="2800" dirty="0">
                <a:solidFill>
                  <a:srgbClr val="000000"/>
                </a:solidFill>
                <a:ea typeface="Calibri"/>
                <a:cs typeface="Arial" panose="020B0604020202020204" pitchFamily="34" charset="0"/>
              </a:rPr>
              <a:t> 5. The resurrection power can be </a:t>
            </a:r>
          </a:p>
          <a:p>
            <a:pPr fontAlgn="base">
              <a:lnSpc>
                <a:spcPct val="115000"/>
              </a:lnSpc>
              <a:defRPr/>
            </a:pPr>
            <a:r>
              <a:rPr lang="en-US" sz="2800" dirty="0">
                <a:solidFill>
                  <a:srgbClr val="000000"/>
                </a:solidFill>
                <a:ea typeface="Calibri"/>
                <a:cs typeface="Arial" panose="020B0604020202020204" pitchFamily="34" charset="0"/>
              </a:rPr>
              <a:t>appropriated to a believer’s life</a:t>
            </a:r>
          </a:p>
        </p:txBody>
      </p:sp>
      <p:pic>
        <p:nvPicPr>
          <p:cNvPr id="1843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4943475"/>
            <a:ext cx="1981200" cy="1901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
        <p:nvSpPr>
          <p:cNvPr id="18437" name="TextBox 1"/>
          <p:cNvSpPr txBox="1">
            <a:spLocks noChangeArrowheads="1"/>
          </p:cNvSpPr>
          <p:nvPr/>
        </p:nvSpPr>
        <p:spPr bwMode="auto">
          <a:xfrm>
            <a:off x="5543550" y="6445250"/>
            <a:ext cx="1300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ctr" eaLnBrk="1" fontAlgn="base" hangingPunct="1">
              <a:spcBef>
                <a:spcPct val="0"/>
              </a:spcBef>
              <a:spcAft>
                <a:spcPct val="0"/>
              </a:spcAft>
            </a:pPr>
            <a:r>
              <a:rPr lang="en-US" altLang="en-US">
                <a:solidFill>
                  <a:srgbClr val="000000"/>
                </a:solidFill>
              </a:rPr>
              <a:t>* H. Molloy</a:t>
            </a:r>
          </a:p>
        </p:txBody>
      </p:sp>
    </p:spTree>
    <p:extLst>
      <p:ext uri="{BB962C8B-B14F-4D97-AF65-F5344CB8AC3E}">
        <p14:creationId xmlns:p14="http://schemas.microsoft.com/office/powerpoint/2010/main" val="5304471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9" end="9"/>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11" end="1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A3874639-5573-4E44-B986-D2F73F35956E}" type="slidenum">
              <a:rPr lang="en-US" altLang="en-US" sz="1400" smtClean="0">
                <a:solidFill>
                  <a:srgbClr val="000000"/>
                </a:solidFill>
              </a:rPr>
              <a:pPr algn="r" eaLnBrk="1" hangingPunct="1">
                <a:spcBef>
                  <a:spcPct val="0"/>
                </a:spcBef>
                <a:buFontTx/>
                <a:buNone/>
              </a:pPr>
              <a:t>17</a:t>
            </a:fld>
            <a:endParaRPr lang="en-US" altLang="en-US" sz="1400">
              <a:solidFill>
                <a:srgbClr val="000000"/>
              </a:solidFill>
            </a:endParaRPr>
          </a:p>
        </p:txBody>
      </p:sp>
      <p:sp>
        <p:nvSpPr>
          <p:cNvPr id="19459" name="Rectangle 3"/>
          <p:cNvSpPr>
            <a:spLocks noChangeArrowheads="1"/>
          </p:cNvSpPr>
          <p:nvPr/>
        </p:nvSpPr>
        <p:spPr bwMode="auto">
          <a:xfrm>
            <a:off x="0" y="0"/>
            <a:ext cx="8686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FontTx/>
              <a:buAutoNum type="arabicPeriod"/>
            </a:pPr>
            <a:r>
              <a:rPr lang="en-US" altLang="en-US" sz="3000">
                <a:solidFill>
                  <a:srgbClr val="FF0000"/>
                </a:solidFill>
                <a:ea typeface="Calibri" pitchFamily="34" charset="0"/>
                <a:cs typeface="Arial" charset="0"/>
              </a:rPr>
              <a:t>The resurrection is the basis for the believer’s faith &amp; hope</a:t>
            </a:r>
          </a:p>
        </p:txBody>
      </p:sp>
      <p:sp>
        <p:nvSpPr>
          <p:cNvPr id="17412" name="Rectangle 4"/>
          <p:cNvSpPr>
            <a:spLocks noChangeArrowheads="1"/>
          </p:cNvSpPr>
          <p:nvPr/>
        </p:nvSpPr>
        <p:spPr bwMode="auto">
          <a:xfrm>
            <a:off x="304800" y="1143000"/>
            <a:ext cx="8610600" cy="511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marL="285750" indent="-285750" eaLnBrk="1" fontAlgn="base" hangingPunct="1">
              <a:lnSpc>
                <a:spcPct val="115000"/>
              </a:lnSpc>
              <a:spcBef>
                <a:spcPct val="0"/>
              </a:spcBef>
              <a:spcAft>
                <a:spcPts val="1000"/>
              </a:spcAft>
              <a:defRPr/>
            </a:pPr>
            <a:r>
              <a:rPr lang="en-US" altLang="en-US" sz="2400" dirty="0">
                <a:solidFill>
                  <a:srgbClr val="000000"/>
                </a:solidFill>
                <a:latin typeface="Arial" panose="020B0604020202020204" pitchFamily="34" charset="0"/>
                <a:ea typeface="Calibri" pitchFamily="34" charset="0"/>
                <a:cs typeface="Arial" panose="020B0604020202020204" pitchFamily="34" charset="0"/>
              </a:rPr>
              <a:t> our faith and hope can be in God because of the Father raising the Son in great glory               1 Peter 1:20</a:t>
            </a:r>
          </a:p>
          <a:p>
            <a:pPr eaLnBrk="1" fontAlgn="base" hangingPunct="1">
              <a:lnSpc>
                <a:spcPct val="115000"/>
              </a:lnSpc>
              <a:spcBef>
                <a:spcPct val="0"/>
              </a:spcBef>
              <a:spcAft>
                <a:spcPts val="1000"/>
              </a:spcAft>
              <a:buFontTx/>
              <a:buNone/>
              <a:defRPr/>
            </a:pPr>
            <a:endParaRPr lang="en-US" altLang="en-US" sz="1200" dirty="0">
              <a:solidFill>
                <a:srgbClr val="000000"/>
              </a:solidFill>
              <a:latin typeface="Arial" panose="020B0604020202020204" pitchFamily="34" charset="0"/>
              <a:ea typeface="Calibri" pitchFamily="34" charset="0"/>
              <a:cs typeface="Arial" panose="020B0604020202020204" pitchFamily="34" charset="0"/>
            </a:endParaRPr>
          </a:p>
          <a:p>
            <a:pPr marL="342900" indent="-342900" eaLnBrk="1" fontAlgn="base" hangingPunct="1">
              <a:lnSpc>
                <a:spcPct val="115000"/>
              </a:lnSpc>
              <a:spcBef>
                <a:spcPct val="0"/>
              </a:spcBef>
              <a:spcAft>
                <a:spcPts val="1000"/>
              </a:spcAft>
              <a:defRPr/>
            </a:pPr>
            <a:r>
              <a:rPr lang="en-US" altLang="en-US" sz="2400" dirty="0">
                <a:solidFill>
                  <a:srgbClr val="000000"/>
                </a:solidFill>
                <a:latin typeface="Arial" panose="020B0604020202020204" pitchFamily="34" charset="0"/>
                <a:ea typeface="Calibri" pitchFamily="34" charset="0"/>
                <a:cs typeface="Arial" panose="020B0604020202020204" pitchFamily="34" charset="0"/>
              </a:rPr>
              <a:t>who according to His great mercy has caused us to be born again to </a:t>
            </a:r>
            <a:r>
              <a:rPr lang="en-US" altLang="en-US" sz="2400" u="sng" dirty="0">
                <a:solidFill>
                  <a:srgbClr val="000000"/>
                </a:solidFill>
                <a:latin typeface="Arial" panose="020B0604020202020204" pitchFamily="34" charset="0"/>
                <a:ea typeface="Calibri" pitchFamily="34" charset="0"/>
                <a:cs typeface="Arial" panose="020B0604020202020204" pitchFamily="34" charset="0"/>
              </a:rPr>
              <a:t>a living hope</a:t>
            </a:r>
            <a:r>
              <a:rPr lang="en-US" altLang="en-US" sz="2400" b="1" dirty="0">
                <a:solidFill>
                  <a:srgbClr val="000000"/>
                </a:solidFill>
                <a:latin typeface="Arial" panose="020B0604020202020204" pitchFamily="34" charset="0"/>
                <a:ea typeface="Calibri" pitchFamily="34" charset="0"/>
                <a:cs typeface="Arial" panose="020B0604020202020204" pitchFamily="34" charset="0"/>
              </a:rPr>
              <a:t> </a:t>
            </a:r>
            <a:r>
              <a:rPr lang="en-US" altLang="en-US" sz="2400" dirty="0">
                <a:solidFill>
                  <a:srgbClr val="000000"/>
                </a:solidFill>
                <a:latin typeface="Arial" panose="020B0604020202020204" pitchFamily="34" charset="0"/>
                <a:ea typeface="Calibri" pitchFamily="34" charset="0"/>
                <a:cs typeface="Arial" panose="020B0604020202020204" pitchFamily="34" charset="0"/>
              </a:rPr>
              <a:t>through the resurrection of Jesus Christ from the dead,         1 Peter 1:3</a:t>
            </a:r>
          </a:p>
          <a:p>
            <a:pPr marL="342900" indent="-342900" eaLnBrk="1" fontAlgn="base" hangingPunct="1">
              <a:lnSpc>
                <a:spcPct val="115000"/>
              </a:lnSpc>
              <a:spcBef>
                <a:spcPct val="0"/>
              </a:spcBef>
              <a:spcAft>
                <a:spcPts val="1000"/>
              </a:spcAft>
              <a:defRPr/>
            </a:pPr>
            <a:endParaRPr lang="en-US" altLang="en-US" sz="800" dirty="0">
              <a:solidFill>
                <a:srgbClr val="000000"/>
              </a:solidFill>
              <a:latin typeface="Arial" panose="020B0604020202020204" pitchFamily="34" charset="0"/>
              <a:ea typeface="Calibri" pitchFamily="34" charset="0"/>
              <a:cs typeface="Arial" panose="020B0604020202020204" pitchFamily="34" charset="0"/>
            </a:endParaRPr>
          </a:p>
          <a:p>
            <a:pPr marL="342900" indent="-342900" eaLnBrk="1" fontAlgn="base" hangingPunct="1">
              <a:lnSpc>
                <a:spcPct val="115000"/>
              </a:lnSpc>
              <a:spcBef>
                <a:spcPct val="0"/>
              </a:spcBef>
              <a:spcAft>
                <a:spcPts val="1000"/>
              </a:spcAft>
              <a:defRPr/>
            </a:pPr>
            <a:r>
              <a:rPr lang="en-US" altLang="en-US" sz="2400" dirty="0">
                <a:solidFill>
                  <a:srgbClr val="000000"/>
                </a:solidFill>
                <a:latin typeface="Arial" panose="020B0604020202020204" pitchFamily="34" charset="0"/>
                <a:ea typeface="Calibri" pitchFamily="34" charset="0"/>
                <a:cs typeface="Arial" panose="020B0604020202020204" pitchFamily="34" charset="0"/>
              </a:rPr>
              <a:t>to </a:t>
            </a:r>
            <a:r>
              <a:rPr lang="en-US" altLang="en-US" sz="2400" i="1" dirty="0">
                <a:solidFill>
                  <a:srgbClr val="000000"/>
                </a:solidFill>
                <a:latin typeface="Arial" panose="020B0604020202020204" pitchFamily="34" charset="0"/>
                <a:ea typeface="Calibri" pitchFamily="34" charset="0"/>
                <a:cs typeface="Arial" panose="020B0604020202020204" pitchFamily="34" charset="0"/>
              </a:rPr>
              <a:t>obtain</a:t>
            </a:r>
            <a:r>
              <a:rPr lang="en-US" altLang="en-US" sz="2400" dirty="0">
                <a:solidFill>
                  <a:srgbClr val="000000"/>
                </a:solidFill>
                <a:latin typeface="Arial" panose="020B0604020202020204" pitchFamily="34" charset="0"/>
                <a:ea typeface="Calibri" pitchFamily="34" charset="0"/>
                <a:cs typeface="Arial" panose="020B0604020202020204" pitchFamily="34" charset="0"/>
              </a:rPr>
              <a:t> an inheritance </a:t>
            </a:r>
            <a:r>
              <a:rPr lang="en-US" altLang="en-US" sz="2400" i="1" dirty="0">
                <a:solidFill>
                  <a:srgbClr val="000000"/>
                </a:solidFill>
                <a:latin typeface="Arial" panose="020B0604020202020204" pitchFamily="34" charset="0"/>
                <a:ea typeface="Calibri" pitchFamily="34" charset="0"/>
                <a:cs typeface="Arial" panose="020B0604020202020204" pitchFamily="34" charset="0"/>
              </a:rPr>
              <a:t>which is</a:t>
            </a:r>
            <a:r>
              <a:rPr lang="en-US" altLang="en-US" sz="2400" dirty="0">
                <a:solidFill>
                  <a:srgbClr val="FF0000"/>
                </a:solidFill>
                <a:latin typeface="Arial" panose="020B0604020202020204" pitchFamily="34" charset="0"/>
                <a:ea typeface="Calibri" pitchFamily="34" charset="0"/>
                <a:cs typeface="Arial" panose="020B0604020202020204" pitchFamily="34" charset="0"/>
              </a:rPr>
              <a:t> </a:t>
            </a:r>
          </a:p>
          <a:p>
            <a:pPr marL="457200" indent="-457200" eaLnBrk="1" fontAlgn="base" hangingPunct="1">
              <a:spcBef>
                <a:spcPct val="0"/>
              </a:spcBef>
              <a:buFontTx/>
              <a:buAutoNum type="alphaLcPeriod"/>
              <a:defRPr/>
            </a:pPr>
            <a:r>
              <a:rPr lang="en-US" altLang="en-US" sz="2400" dirty="0">
                <a:solidFill>
                  <a:srgbClr val="000000"/>
                </a:solidFill>
                <a:latin typeface="Arial" panose="020B0604020202020204" pitchFamily="34" charset="0"/>
                <a:ea typeface="Calibri" pitchFamily="34" charset="0"/>
                <a:cs typeface="Arial" panose="020B0604020202020204" pitchFamily="34" charset="0"/>
              </a:rPr>
              <a:t>imperishable and          </a:t>
            </a:r>
          </a:p>
          <a:p>
            <a:pPr marL="457200" indent="-457200" eaLnBrk="1" fontAlgn="base" hangingPunct="1">
              <a:spcBef>
                <a:spcPct val="0"/>
              </a:spcBef>
              <a:buFontTx/>
              <a:buAutoNum type="alphaLcPeriod"/>
              <a:defRPr/>
            </a:pPr>
            <a:r>
              <a:rPr lang="en-US" altLang="en-US" sz="2400" dirty="0">
                <a:solidFill>
                  <a:srgbClr val="000000"/>
                </a:solidFill>
                <a:latin typeface="Arial" panose="020B0604020202020204" pitchFamily="34" charset="0"/>
                <a:ea typeface="Calibri" pitchFamily="34" charset="0"/>
                <a:cs typeface="Arial" panose="020B0604020202020204" pitchFamily="34" charset="0"/>
              </a:rPr>
              <a:t>undefiled and </a:t>
            </a:r>
          </a:p>
          <a:p>
            <a:pPr marL="457200" indent="-457200" eaLnBrk="1" fontAlgn="base" hangingPunct="1">
              <a:spcBef>
                <a:spcPct val="0"/>
              </a:spcBef>
              <a:buFontTx/>
              <a:buAutoNum type="alphaLcPeriod"/>
              <a:defRPr/>
            </a:pPr>
            <a:r>
              <a:rPr lang="en-US" altLang="en-US" sz="2400" dirty="0">
                <a:solidFill>
                  <a:srgbClr val="000000"/>
                </a:solidFill>
                <a:latin typeface="Arial" panose="020B0604020202020204" pitchFamily="34" charset="0"/>
                <a:ea typeface="Calibri" pitchFamily="34" charset="0"/>
                <a:cs typeface="Arial" panose="020B0604020202020204" pitchFamily="34" charset="0"/>
              </a:rPr>
              <a:t>will not fade away, </a:t>
            </a:r>
          </a:p>
          <a:p>
            <a:pPr marL="457200" indent="-457200" eaLnBrk="1" fontAlgn="base" hangingPunct="1">
              <a:spcBef>
                <a:spcPct val="0"/>
              </a:spcBef>
              <a:buFontTx/>
              <a:buAutoNum type="alphaLcPeriod"/>
              <a:defRPr/>
            </a:pPr>
            <a:r>
              <a:rPr lang="en-US" altLang="en-US" sz="2400" dirty="0">
                <a:solidFill>
                  <a:srgbClr val="000000"/>
                </a:solidFill>
                <a:latin typeface="Arial" panose="020B0604020202020204" pitchFamily="34" charset="0"/>
                <a:ea typeface="Calibri" pitchFamily="34" charset="0"/>
                <a:cs typeface="Arial" panose="020B0604020202020204" pitchFamily="34" charset="0"/>
              </a:rPr>
              <a:t>reserved in heaven for you,       1 Peter 1:4</a:t>
            </a:r>
          </a:p>
        </p:txBody>
      </p:sp>
    </p:spTree>
    <p:extLst>
      <p:ext uri="{BB962C8B-B14F-4D97-AF65-F5344CB8AC3E}">
        <p14:creationId xmlns:p14="http://schemas.microsoft.com/office/powerpoint/2010/main" val="24171025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41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7412">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7412">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7412">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7412">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7412">
                                            <p:txEl>
                                              <p:pRg st="7" end="7"/>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741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AF8BE07B-83D2-40F9-91A4-DD045E1BDCBD}" type="slidenum">
              <a:rPr lang="en-US" altLang="en-US" sz="1400" smtClean="0">
                <a:solidFill>
                  <a:srgbClr val="000000"/>
                </a:solidFill>
              </a:rPr>
              <a:pPr algn="r" eaLnBrk="1" hangingPunct="1">
                <a:spcBef>
                  <a:spcPct val="0"/>
                </a:spcBef>
                <a:buFontTx/>
                <a:buNone/>
              </a:pPr>
              <a:t>18</a:t>
            </a:fld>
            <a:endParaRPr lang="en-US" altLang="en-US" sz="1400">
              <a:solidFill>
                <a:srgbClr val="000000"/>
              </a:solidFill>
            </a:endParaRPr>
          </a:p>
        </p:txBody>
      </p:sp>
      <p:sp>
        <p:nvSpPr>
          <p:cNvPr id="18435" name="Rectangle 3"/>
          <p:cNvSpPr>
            <a:spLocks noChangeArrowheads="1"/>
          </p:cNvSpPr>
          <p:nvPr/>
        </p:nvSpPr>
        <p:spPr bwMode="auto">
          <a:xfrm>
            <a:off x="266700" y="1143000"/>
            <a:ext cx="8686800" cy="499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marL="342900" indent="-342900" eaLnBrk="1" fontAlgn="base" hangingPunct="1">
              <a:lnSpc>
                <a:spcPct val="115000"/>
              </a:lnSpc>
              <a:spcBef>
                <a:spcPct val="0"/>
              </a:spcBef>
              <a:spcAft>
                <a:spcPts val="1000"/>
              </a:spcAft>
              <a:defRPr/>
            </a:pPr>
            <a:r>
              <a:rPr lang="en-US" altLang="en-US" sz="2800" dirty="0">
                <a:solidFill>
                  <a:srgbClr val="000000"/>
                </a:solidFill>
                <a:ea typeface="Calibri" pitchFamily="34" charset="0"/>
                <a:cs typeface="Arial" charset="0"/>
              </a:rPr>
              <a:t>We can now walk in newness of life (new in quality life – Christ’s life) since Christ was raised from the dead through the glory of the Father – Rom 6:4</a:t>
            </a:r>
          </a:p>
          <a:p>
            <a:pPr marL="342900" indent="-342900" eaLnBrk="1" fontAlgn="base" hangingPunct="1">
              <a:lnSpc>
                <a:spcPct val="115000"/>
              </a:lnSpc>
              <a:spcBef>
                <a:spcPct val="0"/>
              </a:spcBef>
              <a:spcAft>
                <a:spcPts val="1000"/>
              </a:spcAft>
              <a:defRPr/>
            </a:pPr>
            <a:endParaRPr lang="en-US" altLang="en-US" sz="1200" dirty="0">
              <a:solidFill>
                <a:srgbClr val="000000"/>
              </a:solidFill>
              <a:ea typeface="Calibri" pitchFamily="34" charset="0"/>
              <a:cs typeface="Arial" charset="0"/>
            </a:endParaRPr>
          </a:p>
          <a:p>
            <a:pPr marL="342900" indent="-342900" eaLnBrk="1" fontAlgn="base" hangingPunct="1">
              <a:lnSpc>
                <a:spcPct val="115000"/>
              </a:lnSpc>
              <a:spcBef>
                <a:spcPct val="0"/>
              </a:spcBef>
              <a:spcAft>
                <a:spcPts val="1000"/>
              </a:spcAft>
              <a:defRPr/>
            </a:pPr>
            <a:r>
              <a:rPr lang="en-US" altLang="en-US" sz="2800" dirty="0">
                <a:solidFill>
                  <a:srgbClr val="000000"/>
                </a:solidFill>
                <a:ea typeface="Calibri" pitchFamily="34" charset="0"/>
                <a:cs typeface="Arial" charset="0"/>
              </a:rPr>
              <a:t>Because I was crucified and raised (resurrected) with Christ, I now live. It is not the old </a:t>
            </a:r>
            <a:r>
              <a:rPr lang="en-US" altLang="en-US" sz="2800" dirty="0" err="1">
                <a:solidFill>
                  <a:srgbClr val="000000"/>
                </a:solidFill>
                <a:ea typeface="Calibri" pitchFamily="34" charset="0"/>
                <a:cs typeface="Arial" charset="0"/>
              </a:rPr>
              <a:t>Adamic</a:t>
            </a:r>
            <a:r>
              <a:rPr lang="en-US" altLang="en-US" sz="2800" dirty="0">
                <a:solidFill>
                  <a:srgbClr val="000000"/>
                </a:solidFill>
                <a:ea typeface="Calibri" pitchFamily="34" charset="0"/>
                <a:cs typeface="Arial" charset="0"/>
              </a:rPr>
              <a:t> I, but Christ is living in me  Gal 2:20</a:t>
            </a:r>
          </a:p>
          <a:p>
            <a:pPr eaLnBrk="1" fontAlgn="base" hangingPunct="1">
              <a:lnSpc>
                <a:spcPct val="115000"/>
              </a:lnSpc>
              <a:spcBef>
                <a:spcPct val="0"/>
              </a:spcBef>
              <a:spcAft>
                <a:spcPts val="1000"/>
              </a:spcAft>
              <a:buFontTx/>
              <a:buNone/>
              <a:defRPr/>
            </a:pPr>
            <a:endParaRPr lang="en-US" altLang="en-US" sz="1200" dirty="0">
              <a:solidFill>
                <a:srgbClr val="000000"/>
              </a:solidFill>
              <a:ea typeface="Calibri" pitchFamily="34" charset="0"/>
              <a:cs typeface="Arial" charset="0"/>
            </a:endParaRPr>
          </a:p>
          <a:p>
            <a:pPr marL="342900" indent="-342900" eaLnBrk="1" fontAlgn="base" hangingPunct="1">
              <a:lnSpc>
                <a:spcPct val="115000"/>
              </a:lnSpc>
              <a:spcBef>
                <a:spcPct val="0"/>
              </a:spcBef>
              <a:spcAft>
                <a:spcPts val="1000"/>
              </a:spcAft>
              <a:defRPr/>
            </a:pPr>
            <a:r>
              <a:rPr lang="en-US" altLang="en-US" sz="2800" dirty="0">
                <a:solidFill>
                  <a:srgbClr val="000000"/>
                </a:solidFill>
                <a:ea typeface="Calibri" pitchFamily="34" charset="0"/>
                <a:cs typeface="Arial" charset="0"/>
              </a:rPr>
              <a:t>I am not only to know (by experience) Him but also know the power of His resurrection Phil 3:10a</a:t>
            </a:r>
          </a:p>
        </p:txBody>
      </p:sp>
      <p:sp>
        <p:nvSpPr>
          <p:cNvPr id="20484" name="Rectangle 4"/>
          <p:cNvSpPr>
            <a:spLocks noChangeArrowheads="1"/>
          </p:cNvSpPr>
          <p:nvPr/>
        </p:nvSpPr>
        <p:spPr bwMode="auto">
          <a:xfrm>
            <a:off x="0" y="0"/>
            <a:ext cx="8305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FontTx/>
              <a:buNone/>
            </a:pPr>
            <a:r>
              <a:rPr lang="en-US" altLang="en-US" sz="3000">
                <a:solidFill>
                  <a:srgbClr val="FF0000"/>
                </a:solidFill>
                <a:ea typeface="Calibri" pitchFamily="34" charset="0"/>
                <a:cs typeface="Arial" charset="0"/>
              </a:rPr>
              <a:t>3. The resurrection is the basis for the</a:t>
            </a:r>
          </a:p>
          <a:p>
            <a:pPr eaLnBrk="1" fontAlgn="base" hangingPunct="1">
              <a:spcBef>
                <a:spcPct val="0"/>
              </a:spcBef>
              <a:spcAft>
                <a:spcPct val="0"/>
              </a:spcAft>
              <a:buFontTx/>
              <a:buNone/>
            </a:pPr>
            <a:r>
              <a:rPr lang="en-US" altLang="en-US" sz="3000">
                <a:solidFill>
                  <a:srgbClr val="FF0000"/>
                </a:solidFill>
                <a:ea typeface="Calibri" pitchFamily="34" charset="0"/>
                <a:cs typeface="Arial" charset="0"/>
              </a:rPr>
              <a:t>                   believer’s life</a:t>
            </a:r>
          </a:p>
        </p:txBody>
      </p:sp>
    </p:spTree>
    <p:extLst>
      <p:ext uri="{BB962C8B-B14F-4D97-AF65-F5344CB8AC3E}">
        <p14:creationId xmlns:p14="http://schemas.microsoft.com/office/powerpoint/2010/main" val="19268017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843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843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8AADB449-CD30-4AA5-9D80-8BE7F33B23D9}" type="slidenum">
              <a:rPr lang="en-US" altLang="en-US" sz="1400" smtClean="0">
                <a:solidFill>
                  <a:srgbClr val="000000"/>
                </a:solidFill>
              </a:rPr>
              <a:pPr algn="r" eaLnBrk="1" hangingPunct="1">
                <a:spcBef>
                  <a:spcPct val="0"/>
                </a:spcBef>
                <a:buFontTx/>
                <a:buNone/>
              </a:pPr>
              <a:t>19</a:t>
            </a:fld>
            <a:endParaRPr lang="en-US" altLang="en-US" sz="1400">
              <a:solidFill>
                <a:srgbClr val="000000"/>
              </a:solidFill>
            </a:endParaRPr>
          </a:p>
        </p:txBody>
      </p:sp>
      <p:sp>
        <p:nvSpPr>
          <p:cNvPr id="19459" name="Rectangle 3"/>
          <p:cNvSpPr>
            <a:spLocks noChangeArrowheads="1"/>
          </p:cNvSpPr>
          <p:nvPr/>
        </p:nvSpPr>
        <p:spPr bwMode="auto">
          <a:xfrm>
            <a:off x="304800" y="1120775"/>
            <a:ext cx="8458200" cy="540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lnSpc>
                <a:spcPct val="115000"/>
              </a:lnSpc>
              <a:spcBef>
                <a:spcPct val="0"/>
              </a:spcBef>
              <a:spcAft>
                <a:spcPts val="1000"/>
              </a:spcAft>
              <a:buFontTx/>
              <a:buNone/>
            </a:pPr>
            <a:r>
              <a:rPr lang="en-US" altLang="en-US" sz="2800">
                <a:solidFill>
                  <a:srgbClr val="000000"/>
                </a:solidFill>
                <a:ea typeface="Calibri" pitchFamily="34" charset="0"/>
                <a:cs typeface="Arial" charset="0"/>
              </a:rPr>
              <a:t>6. Provides hope (absolute assurance) for tomorrow</a:t>
            </a:r>
          </a:p>
          <a:p>
            <a:pPr eaLnBrk="1" fontAlgn="base" hangingPunct="1">
              <a:lnSpc>
                <a:spcPct val="115000"/>
              </a:lnSpc>
              <a:spcBef>
                <a:spcPct val="0"/>
              </a:spcBef>
              <a:spcAft>
                <a:spcPts val="1000"/>
              </a:spcAft>
              <a:buFontTx/>
              <a:buNone/>
            </a:pPr>
            <a:r>
              <a:rPr lang="en-US" altLang="en-US" sz="2800">
                <a:solidFill>
                  <a:srgbClr val="000000"/>
                </a:solidFill>
                <a:ea typeface="Calibri" pitchFamily="34" charset="0"/>
                <a:cs typeface="Arial" charset="0"/>
              </a:rPr>
              <a:t>	 	      </a:t>
            </a:r>
          </a:p>
          <a:p>
            <a:pPr eaLnBrk="1" fontAlgn="base" hangingPunct="1">
              <a:lnSpc>
                <a:spcPct val="115000"/>
              </a:lnSpc>
              <a:spcBef>
                <a:spcPct val="0"/>
              </a:spcBef>
              <a:spcAft>
                <a:spcPts val="1000"/>
              </a:spcAft>
              <a:buFontTx/>
              <a:buNone/>
            </a:pPr>
            <a:r>
              <a:rPr lang="en-US" altLang="en-US" sz="2800">
                <a:solidFill>
                  <a:srgbClr val="000000"/>
                </a:solidFill>
                <a:ea typeface="Calibri" pitchFamily="34" charset="0"/>
                <a:cs typeface="Arial" charset="0"/>
              </a:rPr>
              <a:t>7. The basis for the believer’s identification, union &amp; life in Christ</a:t>
            </a:r>
          </a:p>
          <a:p>
            <a:pPr eaLnBrk="1" fontAlgn="base" hangingPunct="1">
              <a:lnSpc>
                <a:spcPct val="115000"/>
              </a:lnSpc>
              <a:spcBef>
                <a:spcPct val="0"/>
              </a:spcBef>
              <a:spcAft>
                <a:spcPts val="1000"/>
              </a:spcAft>
              <a:buFontTx/>
              <a:buNone/>
            </a:pPr>
            <a:r>
              <a:rPr lang="en-US" altLang="en-US" sz="2800">
                <a:solidFill>
                  <a:srgbClr val="000000"/>
                </a:solidFill>
                <a:ea typeface="Calibri" pitchFamily="34" charset="0"/>
                <a:cs typeface="Arial" charset="0"/>
              </a:rPr>
              <a:t>   </a:t>
            </a:r>
          </a:p>
          <a:p>
            <a:pPr eaLnBrk="1" fontAlgn="base" hangingPunct="1">
              <a:lnSpc>
                <a:spcPct val="115000"/>
              </a:lnSpc>
              <a:spcBef>
                <a:spcPct val="0"/>
              </a:spcBef>
              <a:spcAft>
                <a:spcPts val="1000"/>
              </a:spcAft>
              <a:buFontTx/>
              <a:buNone/>
            </a:pPr>
            <a:r>
              <a:rPr lang="en-US" altLang="en-US" sz="2800">
                <a:solidFill>
                  <a:srgbClr val="000000"/>
                </a:solidFill>
                <a:ea typeface="Calibri" pitchFamily="34" charset="0"/>
                <a:cs typeface="Arial" charset="0"/>
              </a:rPr>
              <a:t>8. It guarantees the believer’s resurrection</a:t>
            </a:r>
          </a:p>
          <a:p>
            <a:pPr eaLnBrk="1" fontAlgn="base" hangingPunct="1">
              <a:lnSpc>
                <a:spcPct val="115000"/>
              </a:lnSpc>
              <a:spcBef>
                <a:spcPct val="0"/>
              </a:spcBef>
              <a:spcAft>
                <a:spcPts val="1000"/>
              </a:spcAft>
              <a:buFontTx/>
              <a:buNone/>
            </a:pPr>
            <a:r>
              <a:rPr lang="en-US" altLang="en-US" sz="2800">
                <a:solidFill>
                  <a:srgbClr val="000000"/>
                </a:solidFill>
                <a:ea typeface="Calibri" pitchFamily="34" charset="0"/>
                <a:cs typeface="Arial" charset="0"/>
              </a:rPr>
              <a:t>                       </a:t>
            </a:r>
          </a:p>
          <a:p>
            <a:pPr eaLnBrk="1" fontAlgn="base" hangingPunct="1">
              <a:lnSpc>
                <a:spcPct val="115000"/>
              </a:lnSpc>
              <a:spcBef>
                <a:spcPct val="0"/>
              </a:spcBef>
              <a:spcAft>
                <a:spcPct val="0"/>
              </a:spcAft>
              <a:buFontTx/>
              <a:buNone/>
            </a:pPr>
            <a:r>
              <a:rPr lang="en-US" altLang="en-US" sz="2800">
                <a:solidFill>
                  <a:srgbClr val="000000"/>
                </a:solidFill>
                <a:ea typeface="Calibri" pitchFamily="34" charset="0"/>
                <a:cs typeface="Arial" charset="0"/>
              </a:rPr>
              <a:t>9. It is our guarantee that we have eternal </a:t>
            </a:r>
          </a:p>
          <a:p>
            <a:pPr eaLnBrk="1" fontAlgn="base" hangingPunct="1">
              <a:lnSpc>
                <a:spcPct val="115000"/>
              </a:lnSpc>
              <a:spcBef>
                <a:spcPct val="0"/>
              </a:spcBef>
              <a:spcAft>
                <a:spcPct val="0"/>
              </a:spcAft>
              <a:buFontTx/>
              <a:buNone/>
            </a:pPr>
            <a:r>
              <a:rPr lang="en-US" altLang="en-US" sz="2800">
                <a:solidFill>
                  <a:srgbClr val="000000"/>
                </a:solidFill>
                <a:ea typeface="Calibri" pitchFamily="34" charset="0"/>
                <a:cs typeface="Arial" charset="0"/>
              </a:rPr>
              <a:t>life</a:t>
            </a:r>
            <a:r>
              <a:rPr lang="en-US" altLang="en-US" sz="2400">
                <a:solidFill>
                  <a:srgbClr val="000000"/>
                </a:solidFill>
                <a:ea typeface="Calibri" pitchFamily="34" charset="0"/>
                <a:cs typeface="Arial" charset="0"/>
              </a:rPr>
              <a:t>	</a:t>
            </a:r>
          </a:p>
        </p:txBody>
      </p:sp>
      <p:sp>
        <p:nvSpPr>
          <p:cNvPr id="21508" name="Rectangle 4"/>
          <p:cNvSpPr>
            <a:spLocks noChangeArrowheads="1"/>
          </p:cNvSpPr>
          <p:nvPr/>
        </p:nvSpPr>
        <p:spPr bwMode="auto">
          <a:xfrm>
            <a:off x="76200" y="76200"/>
            <a:ext cx="89154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FontTx/>
              <a:buNone/>
            </a:pPr>
            <a:r>
              <a:rPr lang="en-US" altLang="en-US" sz="2800">
                <a:solidFill>
                  <a:srgbClr val="FF0000"/>
                </a:solidFill>
                <a:ea typeface="Calibri" pitchFamily="34" charset="0"/>
                <a:cs typeface="Times New Roman" pitchFamily="18" charset="0"/>
              </a:rPr>
              <a:t>Significance of Christ’s Resurrection for Believers</a:t>
            </a:r>
          </a:p>
          <a:p>
            <a:pPr algn="ctr" eaLnBrk="1" fontAlgn="base" hangingPunct="1">
              <a:spcBef>
                <a:spcPct val="0"/>
              </a:spcBef>
              <a:spcAft>
                <a:spcPct val="0"/>
              </a:spcAft>
              <a:buFontTx/>
              <a:buNone/>
            </a:pPr>
            <a:r>
              <a:rPr lang="en-US" altLang="en-US" sz="2400">
                <a:solidFill>
                  <a:srgbClr val="FF0000"/>
                </a:solidFill>
                <a:ea typeface="Calibri" pitchFamily="34" charset="0"/>
                <a:cs typeface="Times New Roman" pitchFamily="18" charset="0"/>
              </a:rPr>
              <a:t>(Part 2)</a:t>
            </a:r>
          </a:p>
        </p:txBody>
      </p:sp>
      <p:pic>
        <p:nvPicPr>
          <p:cNvPr id="2150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4953000"/>
            <a:ext cx="1981200" cy="1901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Tree>
    <p:extLst>
      <p:ext uri="{BB962C8B-B14F-4D97-AF65-F5344CB8AC3E}">
        <p14:creationId xmlns:p14="http://schemas.microsoft.com/office/powerpoint/2010/main" val="9924532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945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9459">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9459">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945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38F715CA-5D3A-49AC-BD95-28A355FE5014}" type="slidenum">
              <a:rPr lang="en-US" altLang="en-US" sz="1400" smtClean="0">
                <a:solidFill>
                  <a:srgbClr val="000000"/>
                </a:solidFill>
              </a:rPr>
              <a:pPr algn="r" eaLnBrk="1" hangingPunct="1">
                <a:spcBef>
                  <a:spcPct val="0"/>
                </a:spcBef>
                <a:buFontTx/>
                <a:buNone/>
              </a:pPr>
              <a:t>20</a:t>
            </a:fld>
            <a:endParaRPr lang="en-US" altLang="en-US" sz="1400">
              <a:solidFill>
                <a:srgbClr val="000000"/>
              </a:solidFill>
            </a:endParaRPr>
          </a:p>
        </p:txBody>
      </p:sp>
      <p:sp>
        <p:nvSpPr>
          <p:cNvPr id="20483" name="Rectangle 3"/>
          <p:cNvSpPr>
            <a:spLocks noChangeArrowheads="1"/>
          </p:cNvSpPr>
          <p:nvPr/>
        </p:nvSpPr>
        <p:spPr bwMode="auto">
          <a:xfrm>
            <a:off x="685800" y="1219200"/>
            <a:ext cx="7848600" cy="476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lnSpc>
                <a:spcPct val="115000"/>
              </a:lnSpc>
              <a:spcBef>
                <a:spcPct val="0"/>
              </a:spcBef>
              <a:spcAft>
                <a:spcPts val="1000"/>
              </a:spcAft>
              <a:buFontTx/>
              <a:buNone/>
            </a:pPr>
            <a:r>
              <a:rPr lang="en-US" altLang="en-US" sz="2800">
                <a:solidFill>
                  <a:srgbClr val="000000"/>
                </a:solidFill>
                <a:ea typeface="Calibri" pitchFamily="34" charset="0"/>
                <a:cs typeface="Arial" charset="0"/>
              </a:rPr>
              <a:t> read 1 Cor 15:12-19</a:t>
            </a:r>
          </a:p>
          <a:p>
            <a:pPr eaLnBrk="1" fontAlgn="base" hangingPunct="1">
              <a:lnSpc>
                <a:spcPct val="115000"/>
              </a:lnSpc>
              <a:spcBef>
                <a:spcPct val="0"/>
              </a:spcBef>
              <a:spcAft>
                <a:spcPts val="1000"/>
              </a:spcAft>
              <a:buFontTx/>
              <a:buNone/>
            </a:pPr>
            <a:r>
              <a:rPr lang="en-US" altLang="en-US" sz="2800">
                <a:solidFill>
                  <a:srgbClr val="000000"/>
                </a:solidFill>
                <a:ea typeface="Calibri" pitchFamily="34" charset="0"/>
                <a:cs typeface="Arial" charset="0"/>
              </a:rPr>
              <a:t> But Christ </a:t>
            </a:r>
            <a:r>
              <a:rPr lang="en-US" altLang="en-US" sz="2800" u="sng">
                <a:solidFill>
                  <a:srgbClr val="000000"/>
                </a:solidFill>
                <a:ea typeface="Calibri" pitchFamily="34" charset="0"/>
                <a:cs typeface="Arial" charset="0"/>
              </a:rPr>
              <a:t>is</a:t>
            </a:r>
            <a:r>
              <a:rPr lang="en-US" altLang="en-US" sz="2800">
                <a:solidFill>
                  <a:srgbClr val="000000"/>
                </a:solidFill>
                <a:ea typeface="Calibri" pitchFamily="34" charset="0"/>
                <a:cs typeface="Arial" charset="0"/>
              </a:rPr>
              <a:t> risen!</a:t>
            </a:r>
          </a:p>
          <a:p>
            <a:pPr eaLnBrk="1" fontAlgn="base" hangingPunct="1">
              <a:lnSpc>
                <a:spcPct val="115000"/>
              </a:lnSpc>
              <a:spcBef>
                <a:spcPct val="0"/>
              </a:spcBef>
              <a:spcAft>
                <a:spcPct val="0"/>
              </a:spcAft>
              <a:buFontTx/>
              <a:buNone/>
            </a:pPr>
            <a:r>
              <a:rPr lang="en-US" altLang="en-US" sz="2800">
                <a:solidFill>
                  <a:srgbClr val="000000"/>
                </a:solidFill>
                <a:ea typeface="Calibri" pitchFamily="34" charset="0"/>
                <a:cs typeface="Arial" charset="0"/>
              </a:rPr>
              <a:t>                -  Our proclaiming it is not in vain</a:t>
            </a:r>
          </a:p>
          <a:p>
            <a:pPr eaLnBrk="1" fontAlgn="base" hangingPunct="1">
              <a:lnSpc>
                <a:spcPct val="115000"/>
              </a:lnSpc>
              <a:spcBef>
                <a:spcPct val="0"/>
              </a:spcBef>
              <a:spcAft>
                <a:spcPct val="0"/>
              </a:spcAft>
              <a:buFontTx/>
              <a:buNone/>
            </a:pPr>
            <a:r>
              <a:rPr lang="en-US" altLang="en-US" sz="2800">
                <a:solidFill>
                  <a:srgbClr val="000000"/>
                </a:solidFill>
                <a:ea typeface="Calibri" pitchFamily="34" charset="0"/>
                <a:cs typeface="Arial" charset="0"/>
              </a:rPr>
              <a:t>                -  Our faith is profitable</a:t>
            </a:r>
          </a:p>
          <a:p>
            <a:pPr eaLnBrk="1" fontAlgn="base" hangingPunct="1">
              <a:lnSpc>
                <a:spcPct val="115000"/>
              </a:lnSpc>
              <a:spcBef>
                <a:spcPct val="0"/>
              </a:spcBef>
              <a:spcAft>
                <a:spcPct val="0"/>
              </a:spcAft>
              <a:buFontTx/>
              <a:buNone/>
            </a:pPr>
            <a:r>
              <a:rPr lang="en-US" altLang="en-US" sz="2800">
                <a:solidFill>
                  <a:srgbClr val="000000"/>
                </a:solidFill>
                <a:ea typeface="Calibri" pitchFamily="34" charset="0"/>
                <a:cs typeface="Arial" charset="0"/>
              </a:rPr>
              <a:t>                -  We are true witnesses of God</a:t>
            </a:r>
          </a:p>
          <a:p>
            <a:pPr eaLnBrk="1" fontAlgn="base" hangingPunct="1">
              <a:lnSpc>
                <a:spcPct val="115000"/>
              </a:lnSpc>
              <a:spcBef>
                <a:spcPct val="0"/>
              </a:spcBef>
              <a:spcAft>
                <a:spcPct val="0"/>
              </a:spcAft>
              <a:buFontTx/>
              <a:buNone/>
            </a:pPr>
            <a:r>
              <a:rPr lang="en-US" altLang="en-US" sz="2800">
                <a:solidFill>
                  <a:srgbClr val="000000"/>
                </a:solidFill>
                <a:ea typeface="Calibri" pitchFamily="34" charset="0"/>
                <a:cs typeface="Arial" charset="0"/>
              </a:rPr>
              <a:t>                -  We are no longer in our sins</a:t>
            </a:r>
          </a:p>
          <a:p>
            <a:pPr eaLnBrk="1" fontAlgn="base" hangingPunct="1">
              <a:lnSpc>
                <a:spcPct val="115000"/>
              </a:lnSpc>
              <a:spcBef>
                <a:spcPct val="0"/>
              </a:spcBef>
              <a:spcAft>
                <a:spcPct val="0"/>
              </a:spcAft>
              <a:buFontTx/>
              <a:buNone/>
            </a:pPr>
            <a:r>
              <a:rPr lang="en-US" altLang="en-US" sz="2800">
                <a:solidFill>
                  <a:srgbClr val="000000"/>
                </a:solidFill>
                <a:ea typeface="Calibri" pitchFamily="34" charset="0"/>
                <a:cs typeface="Arial" charset="0"/>
              </a:rPr>
              <a:t>	          -  The dead in Christ will live</a:t>
            </a:r>
          </a:p>
          <a:p>
            <a:pPr eaLnBrk="1" fontAlgn="base" hangingPunct="1">
              <a:lnSpc>
                <a:spcPct val="115000"/>
              </a:lnSpc>
              <a:spcBef>
                <a:spcPct val="0"/>
              </a:spcBef>
              <a:spcAft>
                <a:spcPct val="0"/>
              </a:spcAft>
              <a:buFontTx/>
              <a:buNone/>
            </a:pPr>
            <a:r>
              <a:rPr lang="en-US" altLang="en-US" sz="2800">
                <a:solidFill>
                  <a:srgbClr val="000000"/>
                </a:solidFill>
                <a:ea typeface="Calibri" pitchFamily="34" charset="0"/>
                <a:cs typeface="Arial" charset="0"/>
              </a:rPr>
              <a:t>	          -  We have hope for eternity</a:t>
            </a:r>
          </a:p>
          <a:p>
            <a:pPr eaLnBrk="1" fontAlgn="base" hangingPunct="1">
              <a:lnSpc>
                <a:spcPct val="115000"/>
              </a:lnSpc>
              <a:spcBef>
                <a:spcPct val="0"/>
              </a:spcBef>
              <a:spcAft>
                <a:spcPct val="0"/>
              </a:spcAft>
              <a:buFontTx/>
              <a:buNone/>
            </a:pPr>
            <a:r>
              <a:rPr lang="en-US" altLang="en-US" sz="2800">
                <a:solidFill>
                  <a:srgbClr val="000000"/>
                </a:solidFill>
                <a:ea typeface="Calibri" pitchFamily="34" charset="0"/>
                <a:cs typeface="Arial" charset="0"/>
              </a:rPr>
              <a:t>	          -  We live with joy in the Lord!</a:t>
            </a:r>
          </a:p>
        </p:txBody>
      </p:sp>
      <p:sp>
        <p:nvSpPr>
          <p:cNvPr id="22532" name="Rectangle 4"/>
          <p:cNvSpPr>
            <a:spLocks noChangeArrowheads="1"/>
          </p:cNvSpPr>
          <p:nvPr/>
        </p:nvSpPr>
        <p:spPr bwMode="auto">
          <a:xfrm>
            <a:off x="76200" y="0"/>
            <a:ext cx="8458200" cy="110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lnSpc>
                <a:spcPct val="115000"/>
              </a:lnSpc>
              <a:spcBef>
                <a:spcPct val="0"/>
              </a:spcBef>
              <a:spcAft>
                <a:spcPct val="0"/>
              </a:spcAft>
              <a:buFontTx/>
              <a:buNone/>
            </a:pPr>
            <a:r>
              <a:rPr lang="en-US" altLang="en-US" sz="2800">
                <a:solidFill>
                  <a:srgbClr val="FF0000"/>
                </a:solidFill>
                <a:ea typeface="Calibri" pitchFamily="34" charset="0"/>
                <a:cs typeface="Arial" charset="0"/>
              </a:rPr>
              <a:t>6. </a:t>
            </a:r>
            <a:r>
              <a:rPr lang="en-US" altLang="en-US" sz="3000">
                <a:solidFill>
                  <a:srgbClr val="FF0000"/>
                </a:solidFill>
                <a:ea typeface="Calibri" pitchFamily="34" charset="0"/>
                <a:cs typeface="Arial" charset="0"/>
              </a:rPr>
              <a:t>Provides hope (absolute assurance) for tomorrow</a:t>
            </a:r>
          </a:p>
        </p:txBody>
      </p:sp>
    </p:spTree>
    <p:extLst>
      <p:ext uri="{BB962C8B-B14F-4D97-AF65-F5344CB8AC3E}">
        <p14:creationId xmlns:p14="http://schemas.microsoft.com/office/powerpoint/2010/main" val="30750217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048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048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048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048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048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20483">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20483">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2048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DD7A8FAC-8760-495C-9C7A-996AB0F967BC}" type="slidenum">
              <a:rPr lang="en-US" altLang="en-US" sz="1400" smtClean="0">
                <a:solidFill>
                  <a:srgbClr val="000000"/>
                </a:solidFill>
              </a:rPr>
              <a:pPr algn="r" eaLnBrk="1" hangingPunct="1">
                <a:spcBef>
                  <a:spcPct val="0"/>
                </a:spcBef>
                <a:buFontTx/>
                <a:buNone/>
              </a:pPr>
              <a:t>21</a:t>
            </a:fld>
            <a:endParaRPr lang="en-US" altLang="en-US" sz="1400">
              <a:solidFill>
                <a:srgbClr val="000000"/>
              </a:solidFill>
            </a:endParaRPr>
          </a:p>
        </p:txBody>
      </p:sp>
      <p:sp>
        <p:nvSpPr>
          <p:cNvPr id="23555" name="Rectangle 3"/>
          <p:cNvSpPr>
            <a:spLocks noChangeArrowheads="1"/>
          </p:cNvSpPr>
          <p:nvPr/>
        </p:nvSpPr>
        <p:spPr bwMode="auto">
          <a:xfrm>
            <a:off x="0" y="76200"/>
            <a:ext cx="8534400"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lnSpc>
                <a:spcPct val="115000"/>
              </a:lnSpc>
              <a:spcBef>
                <a:spcPct val="0"/>
              </a:spcBef>
              <a:spcAft>
                <a:spcPts val="1000"/>
              </a:spcAft>
              <a:buFontTx/>
              <a:buNone/>
            </a:pPr>
            <a:r>
              <a:rPr lang="en-US" altLang="en-US" sz="2800">
                <a:solidFill>
                  <a:srgbClr val="FF0000"/>
                </a:solidFill>
                <a:ea typeface="Calibri" pitchFamily="34" charset="0"/>
                <a:cs typeface="Arial" charset="0"/>
              </a:rPr>
              <a:t>8. It’s the  guarantee of the believer’s resurrection</a:t>
            </a:r>
          </a:p>
        </p:txBody>
      </p:sp>
      <p:sp>
        <p:nvSpPr>
          <p:cNvPr id="5" name="Rectangle 4"/>
          <p:cNvSpPr/>
          <p:nvPr/>
        </p:nvSpPr>
        <p:spPr>
          <a:xfrm>
            <a:off x="304800" y="663575"/>
            <a:ext cx="8534400" cy="5422900"/>
          </a:xfrm>
          <a:prstGeom prst="rect">
            <a:avLst/>
          </a:prstGeom>
        </p:spPr>
        <p:txBody>
          <a:bodyPr>
            <a:spAutoFit/>
          </a:bodyPr>
          <a:lstStyle/>
          <a:p>
            <a:pPr fontAlgn="base">
              <a:lnSpc>
                <a:spcPct val="115000"/>
              </a:lnSpc>
              <a:defRPr/>
            </a:pPr>
            <a:endParaRPr lang="en-US" sz="1000" dirty="0">
              <a:solidFill>
                <a:srgbClr val="000000"/>
              </a:solidFill>
              <a:ea typeface="Times New Roman"/>
              <a:cs typeface="Arial" panose="020B0604020202020204" pitchFamily="34" charset="0"/>
            </a:endParaRPr>
          </a:p>
          <a:p>
            <a:pPr marL="285750" indent="-285750" fontAlgn="base">
              <a:lnSpc>
                <a:spcPct val="115000"/>
              </a:lnSpc>
              <a:buFont typeface="Arial" panose="020B0604020202020204" pitchFamily="34" charset="0"/>
              <a:buChar char="•"/>
              <a:defRPr/>
            </a:pPr>
            <a:r>
              <a:rPr lang="en-US" sz="2400" dirty="0">
                <a:solidFill>
                  <a:srgbClr val="000000"/>
                </a:solidFill>
                <a:ea typeface="Times New Roman"/>
                <a:cs typeface="Arial" panose="020B0604020202020204" pitchFamily="34" charset="0"/>
              </a:rPr>
              <a:t>He (God the Father) who raised Christ Jesus from the dead will also </a:t>
            </a:r>
            <a:r>
              <a:rPr lang="en-US" sz="2400" u="sng" dirty="0">
                <a:solidFill>
                  <a:srgbClr val="000000"/>
                </a:solidFill>
                <a:ea typeface="Times New Roman"/>
                <a:cs typeface="Arial" panose="020B0604020202020204" pitchFamily="34" charset="0"/>
              </a:rPr>
              <a:t>give life to your mortal bodies</a:t>
            </a:r>
            <a:r>
              <a:rPr lang="en-US" sz="2400" dirty="0">
                <a:solidFill>
                  <a:srgbClr val="000000"/>
                </a:solidFill>
                <a:ea typeface="Times New Roman"/>
                <a:cs typeface="Arial" panose="020B0604020202020204" pitchFamily="34" charset="0"/>
              </a:rPr>
              <a:t> through His Spirit who dwells in you.         </a:t>
            </a:r>
            <a:r>
              <a:rPr lang="en-US" sz="2400" u="sng" dirty="0">
                <a:solidFill>
                  <a:srgbClr val="000000"/>
                </a:solidFill>
                <a:ea typeface="Calibri"/>
                <a:cs typeface="Arial" panose="020B0604020202020204" pitchFamily="34" charset="0"/>
              </a:rPr>
              <a:t>or</a:t>
            </a:r>
            <a:r>
              <a:rPr lang="en-US" sz="2400" dirty="0">
                <a:solidFill>
                  <a:srgbClr val="000000"/>
                </a:solidFill>
                <a:ea typeface="Calibri"/>
                <a:cs typeface="Arial" panose="020B0604020202020204" pitchFamily="34" charset="0"/>
              </a:rPr>
              <a:t> “</a:t>
            </a:r>
            <a:r>
              <a:rPr lang="en-US" sz="2400" dirty="0">
                <a:solidFill>
                  <a:srgbClr val="000000"/>
                </a:solidFill>
                <a:ea typeface="Times New Roman"/>
                <a:cs typeface="Arial" panose="020B0604020202020204" pitchFamily="34" charset="0"/>
              </a:rPr>
              <a:t>make alive your mortal bodies”</a:t>
            </a:r>
          </a:p>
          <a:p>
            <a:pPr marL="285750" indent="-285750" fontAlgn="base">
              <a:lnSpc>
                <a:spcPct val="115000"/>
              </a:lnSpc>
              <a:buFont typeface="Arial" panose="020B0604020202020204" pitchFamily="34" charset="0"/>
              <a:buChar char="•"/>
              <a:defRPr/>
            </a:pPr>
            <a:endParaRPr lang="en-US" sz="1400" dirty="0">
              <a:solidFill>
                <a:srgbClr val="000000"/>
              </a:solidFill>
              <a:ea typeface="Calibri"/>
              <a:cs typeface="Arial" panose="020B0604020202020204" pitchFamily="34" charset="0"/>
            </a:endParaRPr>
          </a:p>
          <a:p>
            <a:pPr fontAlgn="base">
              <a:lnSpc>
                <a:spcPct val="115000"/>
              </a:lnSpc>
              <a:defRPr/>
            </a:pPr>
            <a:endParaRPr lang="en-US" sz="1000" dirty="0">
              <a:solidFill>
                <a:srgbClr val="000000"/>
              </a:solidFill>
              <a:ea typeface="Calibri"/>
              <a:cs typeface="Arial" panose="020B0604020202020204" pitchFamily="34" charset="0"/>
            </a:endParaRPr>
          </a:p>
          <a:p>
            <a:pPr marL="285750" indent="-285750" fontAlgn="base">
              <a:lnSpc>
                <a:spcPct val="115000"/>
              </a:lnSpc>
              <a:buFont typeface="Arial" panose="020B0604020202020204" pitchFamily="34" charset="0"/>
              <a:buChar char="•"/>
              <a:defRPr/>
            </a:pPr>
            <a:r>
              <a:rPr lang="en-US" sz="2400" dirty="0">
                <a:solidFill>
                  <a:srgbClr val="000000"/>
                </a:solidFill>
                <a:ea typeface="Calibri"/>
                <a:cs typeface="Arial" panose="020B0604020202020204" pitchFamily="34" charset="0"/>
              </a:rPr>
              <a:t>1 </a:t>
            </a:r>
            <a:r>
              <a:rPr lang="en-US" sz="2400" dirty="0" err="1">
                <a:solidFill>
                  <a:srgbClr val="000000"/>
                </a:solidFill>
                <a:ea typeface="Calibri"/>
                <a:cs typeface="Arial" panose="020B0604020202020204" pitchFamily="34" charset="0"/>
              </a:rPr>
              <a:t>Cor</a:t>
            </a:r>
            <a:r>
              <a:rPr lang="en-US" sz="2400" dirty="0">
                <a:solidFill>
                  <a:srgbClr val="000000"/>
                </a:solidFill>
                <a:ea typeface="Calibri"/>
                <a:cs typeface="Arial" panose="020B0604020202020204" pitchFamily="34" charset="0"/>
              </a:rPr>
              <a:t> 6:14 Now God has not only raised the Lord, </a:t>
            </a:r>
          </a:p>
          <a:p>
            <a:pPr fontAlgn="base">
              <a:lnSpc>
                <a:spcPct val="115000"/>
              </a:lnSpc>
              <a:defRPr/>
            </a:pPr>
            <a:endParaRPr lang="en-US" sz="1000" dirty="0">
              <a:solidFill>
                <a:srgbClr val="000000"/>
              </a:solidFill>
              <a:ea typeface="Calibri"/>
              <a:cs typeface="Arial" panose="020B0604020202020204" pitchFamily="34" charset="0"/>
            </a:endParaRPr>
          </a:p>
          <a:p>
            <a:pPr marL="285750" indent="-285750" fontAlgn="base">
              <a:lnSpc>
                <a:spcPct val="115000"/>
              </a:lnSpc>
              <a:buFont typeface="Arial" panose="020B0604020202020204" pitchFamily="34" charset="0"/>
              <a:buChar char="•"/>
              <a:defRPr/>
            </a:pPr>
            <a:r>
              <a:rPr lang="en-US" sz="2400" dirty="0">
                <a:solidFill>
                  <a:srgbClr val="000000"/>
                </a:solidFill>
                <a:ea typeface="Calibri"/>
                <a:cs typeface="Arial" panose="020B0604020202020204" pitchFamily="34" charset="0"/>
              </a:rPr>
              <a:t>but will also </a:t>
            </a:r>
            <a:r>
              <a:rPr lang="en-US" sz="2400" u="sng" dirty="0">
                <a:solidFill>
                  <a:srgbClr val="000000"/>
                </a:solidFill>
                <a:ea typeface="Calibri"/>
                <a:cs typeface="Arial" panose="020B0604020202020204" pitchFamily="34" charset="0"/>
              </a:rPr>
              <a:t>raise us up</a:t>
            </a:r>
            <a:r>
              <a:rPr lang="en-US" sz="2400" dirty="0">
                <a:solidFill>
                  <a:srgbClr val="000000"/>
                </a:solidFill>
                <a:ea typeface="Calibri"/>
                <a:cs typeface="Arial" panose="020B0604020202020204" pitchFamily="34" charset="0"/>
              </a:rPr>
              <a:t> through His power.</a:t>
            </a:r>
          </a:p>
          <a:p>
            <a:pPr marL="285750" indent="-285750" fontAlgn="base">
              <a:lnSpc>
                <a:spcPct val="115000"/>
              </a:lnSpc>
              <a:buFont typeface="Arial" panose="020B0604020202020204" pitchFamily="34" charset="0"/>
              <a:buChar char="•"/>
              <a:defRPr/>
            </a:pPr>
            <a:endParaRPr lang="en-US" sz="2400" dirty="0">
              <a:solidFill>
                <a:srgbClr val="000000"/>
              </a:solidFill>
              <a:ea typeface="Calibri"/>
              <a:cs typeface="Arial" panose="020B0604020202020204" pitchFamily="34" charset="0"/>
            </a:endParaRPr>
          </a:p>
          <a:p>
            <a:pPr fontAlgn="base">
              <a:lnSpc>
                <a:spcPct val="115000"/>
              </a:lnSpc>
              <a:defRPr/>
            </a:pPr>
            <a:r>
              <a:rPr lang="en-US" sz="1000" dirty="0">
                <a:solidFill>
                  <a:srgbClr val="000000"/>
                </a:solidFill>
                <a:ea typeface="Times New Roman"/>
                <a:cs typeface="Arial" panose="020B0604020202020204" pitchFamily="34" charset="0"/>
              </a:rPr>
              <a:t> </a:t>
            </a:r>
            <a:endParaRPr lang="en-US" sz="1000" dirty="0">
              <a:solidFill>
                <a:srgbClr val="000000"/>
              </a:solidFill>
              <a:ea typeface="Calibri"/>
              <a:cs typeface="Arial" panose="020B0604020202020204" pitchFamily="34" charset="0"/>
            </a:endParaRPr>
          </a:p>
          <a:p>
            <a:pPr marL="285750" indent="-285750" fontAlgn="base">
              <a:lnSpc>
                <a:spcPct val="115000"/>
              </a:lnSpc>
              <a:spcAft>
                <a:spcPts val="1000"/>
              </a:spcAft>
              <a:buFont typeface="Arial" panose="020B0604020202020204" pitchFamily="34" charset="0"/>
              <a:buChar char="•"/>
              <a:defRPr/>
            </a:pPr>
            <a:r>
              <a:rPr lang="en-US" sz="2400" dirty="0">
                <a:solidFill>
                  <a:srgbClr val="000000"/>
                </a:solidFill>
                <a:ea typeface="Calibri"/>
                <a:cs typeface="Arial" panose="020B0604020202020204" pitchFamily="34" charset="0"/>
              </a:rPr>
              <a:t>1 </a:t>
            </a:r>
            <a:r>
              <a:rPr lang="en-US" sz="2400" dirty="0" err="1">
                <a:solidFill>
                  <a:srgbClr val="000000"/>
                </a:solidFill>
                <a:ea typeface="Calibri"/>
                <a:cs typeface="Arial" panose="020B0604020202020204" pitchFamily="34" charset="0"/>
              </a:rPr>
              <a:t>Thess</a:t>
            </a:r>
            <a:r>
              <a:rPr lang="en-US" sz="2400" dirty="0">
                <a:solidFill>
                  <a:srgbClr val="000000"/>
                </a:solidFill>
                <a:ea typeface="Calibri"/>
                <a:cs typeface="Arial" panose="020B0604020202020204" pitchFamily="34" charset="0"/>
              </a:rPr>
              <a:t> 4:14 For if we believe that Jesus died and rose again, </a:t>
            </a:r>
          </a:p>
          <a:p>
            <a:pPr marL="285750" indent="-285750" fontAlgn="base">
              <a:lnSpc>
                <a:spcPct val="115000"/>
              </a:lnSpc>
              <a:spcAft>
                <a:spcPts val="1000"/>
              </a:spcAft>
              <a:buFont typeface="Arial" panose="020B0604020202020204" pitchFamily="34" charset="0"/>
              <a:buChar char="•"/>
              <a:defRPr/>
            </a:pPr>
            <a:r>
              <a:rPr lang="en-US" sz="2400" dirty="0">
                <a:solidFill>
                  <a:srgbClr val="000000"/>
                </a:solidFill>
                <a:ea typeface="Calibri"/>
                <a:cs typeface="Arial" panose="020B0604020202020204" pitchFamily="34" charset="0"/>
              </a:rPr>
              <a:t>even so </a:t>
            </a:r>
            <a:r>
              <a:rPr lang="en-US" sz="2400" u="sng" dirty="0">
                <a:solidFill>
                  <a:srgbClr val="000000"/>
                </a:solidFill>
                <a:ea typeface="Calibri"/>
                <a:cs typeface="Arial" panose="020B0604020202020204" pitchFamily="34" charset="0"/>
              </a:rPr>
              <a:t>God will bring with Him</a:t>
            </a:r>
            <a:r>
              <a:rPr lang="en-US" sz="2400" dirty="0">
                <a:solidFill>
                  <a:srgbClr val="000000"/>
                </a:solidFill>
                <a:ea typeface="Calibri"/>
                <a:cs typeface="Arial" panose="020B0604020202020204" pitchFamily="34" charset="0"/>
              </a:rPr>
              <a:t> those who have fallen asleep in Jesus.</a:t>
            </a:r>
          </a:p>
        </p:txBody>
      </p:sp>
    </p:spTree>
    <p:extLst>
      <p:ext uri="{BB962C8B-B14F-4D97-AF65-F5344CB8AC3E}">
        <p14:creationId xmlns:p14="http://schemas.microsoft.com/office/powerpoint/2010/main" val="87454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9" end="9"/>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2"/>
          <p:cNvSpPr>
            <a:spLocks noGrp="1"/>
          </p:cNvSpPr>
          <p:nvPr>
            <p:ph type="sldNum" sz="quarter" idx="12"/>
          </p:nvPr>
        </p:nvSpPr>
        <p:spPr>
          <a:noFill/>
        </p:spPr>
        <p:txBody>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7D77D902-712E-438B-9707-6DC7A8C4B491}" type="slidenum">
              <a:rPr lang="en-US" altLang="en-US" sz="1400" smtClean="0">
                <a:solidFill>
                  <a:srgbClr val="000000"/>
                </a:solidFill>
              </a:rPr>
              <a:pPr algn="r" eaLnBrk="1" hangingPunct="1">
                <a:spcBef>
                  <a:spcPct val="0"/>
                </a:spcBef>
                <a:buFontTx/>
                <a:buNone/>
              </a:pPr>
              <a:t>22</a:t>
            </a:fld>
            <a:endParaRPr lang="en-US" altLang="en-US" sz="1400">
              <a:solidFill>
                <a:srgbClr val="000000"/>
              </a:solidFill>
            </a:endParaRPr>
          </a:p>
        </p:txBody>
      </p:sp>
      <p:sp>
        <p:nvSpPr>
          <p:cNvPr id="24579" name="Rectangle 3"/>
          <p:cNvSpPr>
            <a:spLocks noChangeArrowheads="1"/>
          </p:cNvSpPr>
          <p:nvPr/>
        </p:nvSpPr>
        <p:spPr bwMode="auto">
          <a:xfrm>
            <a:off x="76200" y="76200"/>
            <a:ext cx="8229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spcBef>
                <a:spcPct val="0"/>
              </a:spcBef>
              <a:spcAft>
                <a:spcPct val="0"/>
              </a:spcAft>
              <a:buFontTx/>
              <a:buNone/>
            </a:pPr>
            <a:r>
              <a:rPr lang="en-US" altLang="en-US" sz="2800">
                <a:solidFill>
                  <a:srgbClr val="FF0000"/>
                </a:solidFill>
                <a:ea typeface="Calibri" pitchFamily="34" charset="0"/>
                <a:cs typeface="Arial" charset="0"/>
              </a:rPr>
              <a:t>9. It’s our guarantee that we have eternal life</a:t>
            </a:r>
          </a:p>
        </p:txBody>
      </p:sp>
      <p:sp>
        <p:nvSpPr>
          <p:cNvPr id="22532" name="Rectangle 4"/>
          <p:cNvSpPr>
            <a:spLocks noChangeArrowheads="1"/>
          </p:cNvSpPr>
          <p:nvPr/>
        </p:nvSpPr>
        <p:spPr bwMode="auto">
          <a:xfrm>
            <a:off x="304800" y="914400"/>
            <a:ext cx="8686800" cy="515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charset="0"/>
              </a:defRPr>
            </a:lvl1pPr>
            <a:lvl2pPr marL="742950" indent="-285750" algn="l" eaLnBrk="0" hangingPunct="0">
              <a:spcBef>
                <a:spcPct val="20000"/>
              </a:spcBef>
              <a:buChar char="–"/>
              <a:defRPr sz="2800">
                <a:solidFill>
                  <a:schemeClr val="tx1"/>
                </a:solidFill>
                <a:latin typeface="Arial" charset="0"/>
              </a:defRPr>
            </a:lvl2pPr>
            <a:lvl3pPr marL="1143000" indent="-228600" algn="l" eaLnBrk="0" hangingPunct="0">
              <a:spcBef>
                <a:spcPct val="20000"/>
              </a:spcBef>
              <a:buChar char="•"/>
              <a:defRPr sz="2400">
                <a:solidFill>
                  <a:schemeClr val="tx1"/>
                </a:solidFill>
                <a:latin typeface="Arial" charset="0"/>
              </a:defRPr>
            </a:lvl3pPr>
            <a:lvl4pPr marL="1600200" indent="-228600" algn="l" eaLnBrk="0" hangingPunct="0">
              <a:spcBef>
                <a:spcPct val="20000"/>
              </a:spcBef>
              <a:buChar char="–"/>
              <a:defRPr sz="2000">
                <a:solidFill>
                  <a:schemeClr val="tx1"/>
                </a:solidFill>
                <a:latin typeface="Arial" charset="0"/>
              </a:defRPr>
            </a:lvl4pPr>
            <a:lvl5pPr marL="2057400" indent="-228600" algn="l"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fontAlgn="base" hangingPunct="1">
              <a:lnSpc>
                <a:spcPct val="115000"/>
              </a:lnSpc>
              <a:spcBef>
                <a:spcPct val="0"/>
              </a:spcBef>
              <a:spcAft>
                <a:spcPts val="1000"/>
              </a:spcAft>
              <a:buFontTx/>
              <a:buNone/>
            </a:pPr>
            <a:r>
              <a:rPr lang="en-US" altLang="en-US" sz="2400">
                <a:solidFill>
                  <a:srgbClr val="000000"/>
                </a:solidFill>
                <a:ea typeface="Calibri" pitchFamily="34" charset="0"/>
                <a:cs typeface="Arial" charset="0"/>
              </a:rPr>
              <a:t>John 11:25-26</a:t>
            </a:r>
          </a:p>
          <a:p>
            <a:pPr eaLnBrk="1" fontAlgn="base" hangingPunct="1">
              <a:lnSpc>
                <a:spcPct val="115000"/>
              </a:lnSpc>
              <a:spcBef>
                <a:spcPct val="0"/>
              </a:spcBef>
              <a:spcAft>
                <a:spcPts val="1000"/>
              </a:spcAft>
              <a:buFontTx/>
              <a:buNone/>
            </a:pPr>
            <a:r>
              <a:rPr lang="en-US" altLang="en-US" sz="200">
                <a:solidFill>
                  <a:srgbClr val="000000"/>
                </a:solidFill>
                <a:ea typeface="Calibri" pitchFamily="34" charset="0"/>
                <a:cs typeface="Arial" charset="0"/>
              </a:rPr>
              <a:t>  </a:t>
            </a:r>
            <a:br>
              <a:rPr lang="en-US" altLang="en-US" sz="2400">
                <a:solidFill>
                  <a:srgbClr val="000000"/>
                </a:solidFill>
                <a:ea typeface="Calibri" pitchFamily="34" charset="0"/>
                <a:cs typeface="Arial" charset="0"/>
              </a:rPr>
            </a:br>
            <a:r>
              <a:rPr lang="en-US" altLang="en-US" sz="2400">
                <a:solidFill>
                  <a:srgbClr val="000000"/>
                </a:solidFill>
                <a:ea typeface="Calibri" pitchFamily="34" charset="0"/>
                <a:cs typeface="Arial" charset="0"/>
              </a:rPr>
              <a:t>- </a:t>
            </a:r>
            <a:r>
              <a:rPr lang="en-US" altLang="en-US" sz="2400" baseline="30000">
                <a:solidFill>
                  <a:srgbClr val="000000"/>
                </a:solidFill>
                <a:ea typeface="Calibri" pitchFamily="34" charset="0"/>
                <a:cs typeface="Arial" charset="0"/>
              </a:rPr>
              <a:t>25</a:t>
            </a:r>
            <a:r>
              <a:rPr lang="en-US" altLang="en-US" sz="2400">
                <a:solidFill>
                  <a:srgbClr val="000000"/>
                </a:solidFill>
                <a:ea typeface="Calibri" pitchFamily="34" charset="0"/>
                <a:cs typeface="Arial" charset="0"/>
              </a:rPr>
              <a:t>Jesus said to her, "I am the resurrection and the life; </a:t>
            </a:r>
          </a:p>
          <a:p>
            <a:pPr eaLnBrk="1" fontAlgn="base" hangingPunct="1">
              <a:lnSpc>
                <a:spcPct val="115000"/>
              </a:lnSpc>
              <a:spcBef>
                <a:spcPct val="0"/>
              </a:spcBef>
              <a:spcAft>
                <a:spcPts val="1000"/>
              </a:spcAft>
              <a:buFontTx/>
              <a:buNone/>
            </a:pPr>
            <a:r>
              <a:rPr lang="en-US" altLang="en-US" sz="2400">
                <a:solidFill>
                  <a:srgbClr val="000000"/>
                </a:solidFill>
                <a:ea typeface="Calibri" pitchFamily="34" charset="0"/>
                <a:cs typeface="Arial" charset="0"/>
              </a:rPr>
              <a:t>- he who believes in Me </a:t>
            </a:r>
            <a:r>
              <a:rPr lang="en-US" altLang="en-US" sz="2400" u="sng">
                <a:solidFill>
                  <a:srgbClr val="000000"/>
                </a:solidFill>
                <a:ea typeface="Calibri" pitchFamily="34" charset="0"/>
                <a:cs typeface="Arial" charset="0"/>
              </a:rPr>
              <a:t>will live even if he dies</a:t>
            </a:r>
            <a:r>
              <a:rPr lang="en-US" altLang="en-US" sz="2400">
                <a:solidFill>
                  <a:srgbClr val="000000"/>
                </a:solidFill>
                <a:ea typeface="Calibri" pitchFamily="34" charset="0"/>
                <a:cs typeface="Arial" charset="0"/>
              </a:rPr>
              <a:t>, </a:t>
            </a:r>
          </a:p>
          <a:p>
            <a:pPr eaLnBrk="1" fontAlgn="base" hangingPunct="1">
              <a:lnSpc>
                <a:spcPct val="115000"/>
              </a:lnSpc>
              <a:spcBef>
                <a:spcPct val="0"/>
              </a:spcBef>
              <a:spcAft>
                <a:spcPts val="1000"/>
              </a:spcAft>
              <a:buFontTx/>
              <a:buNone/>
            </a:pPr>
            <a:r>
              <a:rPr lang="en-US" altLang="en-US" sz="2400">
                <a:solidFill>
                  <a:srgbClr val="000000"/>
                </a:solidFill>
                <a:ea typeface="Calibri" pitchFamily="34" charset="0"/>
                <a:cs typeface="Arial" charset="0"/>
              </a:rPr>
              <a:t>- </a:t>
            </a:r>
            <a:r>
              <a:rPr lang="en-US" altLang="en-US" sz="2400" baseline="30000">
                <a:solidFill>
                  <a:srgbClr val="000000"/>
                </a:solidFill>
                <a:ea typeface="Calibri" pitchFamily="34" charset="0"/>
                <a:cs typeface="Arial" charset="0"/>
              </a:rPr>
              <a:t>26a</a:t>
            </a:r>
            <a:r>
              <a:rPr lang="en-US" altLang="en-US" sz="2400">
                <a:solidFill>
                  <a:srgbClr val="000000"/>
                </a:solidFill>
                <a:ea typeface="Calibri" pitchFamily="34" charset="0"/>
                <a:cs typeface="Arial" charset="0"/>
              </a:rPr>
              <a:t> and everyone who lives and believes in Me </a:t>
            </a:r>
            <a:r>
              <a:rPr lang="en-US" altLang="en-US" sz="2400" u="sng">
                <a:solidFill>
                  <a:srgbClr val="000000"/>
                </a:solidFill>
                <a:ea typeface="Calibri" pitchFamily="34" charset="0"/>
                <a:cs typeface="Arial" charset="0"/>
              </a:rPr>
              <a:t>will never die</a:t>
            </a:r>
            <a:r>
              <a:rPr lang="en-US" altLang="en-US" sz="2400">
                <a:solidFill>
                  <a:srgbClr val="000000"/>
                </a:solidFill>
                <a:ea typeface="Calibri" pitchFamily="34" charset="0"/>
                <a:cs typeface="Arial" charset="0"/>
              </a:rPr>
              <a:t>. </a:t>
            </a:r>
          </a:p>
          <a:p>
            <a:pPr eaLnBrk="1" fontAlgn="base" hangingPunct="1">
              <a:lnSpc>
                <a:spcPct val="115000"/>
              </a:lnSpc>
              <a:spcBef>
                <a:spcPct val="0"/>
              </a:spcBef>
              <a:spcAft>
                <a:spcPts val="1000"/>
              </a:spcAft>
              <a:buFontTx/>
              <a:buNone/>
            </a:pPr>
            <a:r>
              <a:rPr lang="en-US" altLang="en-US" sz="2400">
                <a:solidFill>
                  <a:srgbClr val="000000"/>
                </a:solidFill>
                <a:ea typeface="Calibri" pitchFamily="34" charset="0"/>
                <a:cs typeface="Arial" charset="0"/>
              </a:rPr>
              <a:t> John 17:2-3</a:t>
            </a:r>
          </a:p>
          <a:p>
            <a:pPr eaLnBrk="1" fontAlgn="base" hangingPunct="1">
              <a:lnSpc>
                <a:spcPct val="115000"/>
              </a:lnSpc>
              <a:spcBef>
                <a:spcPct val="0"/>
              </a:spcBef>
              <a:spcAft>
                <a:spcPts val="1000"/>
              </a:spcAft>
              <a:buFontTx/>
              <a:buNone/>
            </a:pPr>
            <a:r>
              <a:rPr lang="en-US" altLang="en-US" sz="200">
                <a:solidFill>
                  <a:srgbClr val="000000"/>
                </a:solidFill>
                <a:ea typeface="Calibri" pitchFamily="34" charset="0"/>
                <a:cs typeface="Arial" charset="0"/>
              </a:rPr>
              <a:t> </a:t>
            </a:r>
            <a:br>
              <a:rPr lang="en-US" altLang="en-US" sz="2400">
                <a:solidFill>
                  <a:srgbClr val="000000"/>
                </a:solidFill>
                <a:ea typeface="Calibri" pitchFamily="34" charset="0"/>
                <a:cs typeface="Arial" charset="0"/>
              </a:rPr>
            </a:br>
            <a:r>
              <a:rPr lang="en-US" altLang="en-US" sz="2400" baseline="30000">
                <a:solidFill>
                  <a:srgbClr val="000000"/>
                </a:solidFill>
                <a:ea typeface="Calibri" pitchFamily="34" charset="0"/>
                <a:cs typeface="Arial" charset="0"/>
              </a:rPr>
              <a:t>2 </a:t>
            </a:r>
            <a:r>
              <a:rPr lang="en-US" altLang="en-US" sz="2400">
                <a:solidFill>
                  <a:srgbClr val="000000"/>
                </a:solidFill>
                <a:ea typeface="Calibri" pitchFamily="34" charset="0"/>
                <a:cs typeface="Arial" charset="0"/>
              </a:rPr>
              <a:t> even as You gave Him authority over all flesh, that to all </a:t>
            </a:r>
          </a:p>
          <a:p>
            <a:pPr eaLnBrk="1" fontAlgn="base" hangingPunct="1">
              <a:lnSpc>
                <a:spcPct val="115000"/>
              </a:lnSpc>
              <a:spcBef>
                <a:spcPct val="0"/>
              </a:spcBef>
              <a:spcAft>
                <a:spcPts val="1000"/>
              </a:spcAft>
              <a:buFontTx/>
              <a:buNone/>
            </a:pPr>
            <a:r>
              <a:rPr lang="en-US" altLang="en-US" sz="2400">
                <a:solidFill>
                  <a:srgbClr val="000000"/>
                </a:solidFill>
                <a:ea typeface="Calibri" pitchFamily="34" charset="0"/>
                <a:cs typeface="Arial" charset="0"/>
              </a:rPr>
              <a:t>whom You have given Him, </a:t>
            </a:r>
            <a:r>
              <a:rPr lang="en-US" altLang="en-US" sz="2400" u="sng">
                <a:solidFill>
                  <a:srgbClr val="000000"/>
                </a:solidFill>
                <a:ea typeface="Calibri" pitchFamily="34" charset="0"/>
                <a:cs typeface="Arial" charset="0"/>
              </a:rPr>
              <a:t>He may give eternal life</a:t>
            </a:r>
            <a:r>
              <a:rPr lang="en-US" altLang="en-US" sz="2400">
                <a:solidFill>
                  <a:srgbClr val="000000"/>
                </a:solidFill>
                <a:ea typeface="Calibri" pitchFamily="34" charset="0"/>
                <a:cs typeface="Arial" charset="0"/>
              </a:rPr>
              <a:t>. </a:t>
            </a:r>
          </a:p>
          <a:p>
            <a:pPr eaLnBrk="1" fontAlgn="base" hangingPunct="1">
              <a:lnSpc>
                <a:spcPct val="115000"/>
              </a:lnSpc>
              <a:spcBef>
                <a:spcPct val="0"/>
              </a:spcBef>
              <a:spcAft>
                <a:spcPts val="1000"/>
              </a:spcAft>
              <a:buFontTx/>
              <a:buNone/>
            </a:pPr>
            <a:endParaRPr lang="en-US" altLang="en-US" sz="200">
              <a:solidFill>
                <a:srgbClr val="000000"/>
              </a:solidFill>
              <a:ea typeface="Calibri" pitchFamily="34" charset="0"/>
              <a:cs typeface="Arial" charset="0"/>
            </a:endParaRPr>
          </a:p>
          <a:p>
            <a:pPr eaLnBrk="1" fontAlgn="base" hangingPunct="1">
              <a:lnSpc>
                <a:spcPct val="115000"/>
              </a:lnSpc>
              <a:spcBef>
                <a:spcPct val="0"/>
              </a:spcBef>
              <a:spcAft>
                <a:spcPts val="1000"/>
              </a:spcAft>
              <a:buFontTx/>
              <a:buNone/>
            </a:pPr>
            <a:r>
              <a:rPr lang="en-US" altLang="en-US" sz="2400" baseline="30000">
                <a:solidFill>
                  <a:srgbClr val="000000"/>
                </a:solidFill>
                <a:ea typeface="Calibri" pitchFamily="34" charset="0"/>
                <a:cs typeface="Arial" charset="0"/>
              </a:rPr>
              <a:t>3 </a:t>
            </a:r>
            <a:r>
              <a:rPr lang="en-US" altLang="en-US" sz="2400">
                <a:solidFill>
                  <a:srgbClr val="000000"/>
                </a:solidFill>
                <a:ea typeface="Calibri" pitchFamily="34" charset="0"/>
                <a:cs typeface="Arial" charset="0"/>
              </a:rPr>
              <a:t> "This is eternal life, that they may know You, the only true </a:t>
            </a:r>
          </a:p>
          <a:p>
            <a:pPr eaLnBrk="1" fontAlgn="base" hangingPunct="1">
              <a:lnSpc>
                <a:spcPct val="115000"/>
              </a:lnSpc>
              <a:spcBef>
                <a:spcPct val="0"/>
              </a:spcBef>
              <a:spcAft>
                <a:spcPts val="1000"/>
              </a:spcAft>
              <a:buFontTx/>
              <a:buNone/>
            </a:pPr>
            <a:r>
              <a:rPr lang="en-US" altLang="en-US" sz="2400">
                <a:solidFill>
                  <a:srgbClr val="000000"/>
                </a:solidFill>
                <a:ea typeface="Calibri" pitchFamily="34" charset="0"/>
                <a:cs typeface="Arial" charset="0"/>
              </a:rPr>
              <a:t>God, and Jesus Christ whom You have sent.</a:t>
            </a:r>
          </a:p>
        </p:txBody>
      </p:sp>
    </p:spTree>
    <p:extLst>
      <p:ext uri="{BB962C8B-B14F-4D97-AF65-F5344CB8AC3E}">
        <p14:creationId xmlns:p14="http://schemas.microsoft.com/office/powerpoint/2010/main" val="8405427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253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253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253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253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2532">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2532">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22532">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22532">
                                            <p:txEl>
                                              <p:pRg st="8" end="8"/>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2253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7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1858</TotalTime>
  <Words>545</Words>
  <Application>Microsoft Office PowerPoint</Application>
  <PresentationFormat>On-screen Show (4:3)</PresentationFormat>
  <Paragraphs>194</Paragraphs>
  <Slides>22</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Arial</vt:lpstr>
      <vt:lpstr>Calibri</vt:lpstr>
      <vt:lpstr>7_Default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Holly Hills Bible Church!</dc:title>
  <dc:creator>Randy Peterman</dc:creator>
  <cp:lastModifiedBy>HP01</cp:lastModifiedBy>
  <cp:revision>111</cp:revision>
  <dcterms:created xsi:type="dcterms:W3CDTF">2019-02-02T00:00:44Z</dcterms:created>
  <dcterms:modified xsi:type="dcterms:W3CDTF">2019-05-05T14:50:35Z</dcterms:modified>
</cp:coreProperties>
</file>